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A02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2" autoAdjust="0"/>
    <p:restoredTop sz="94660"/>
  </p:normalViewPr>
  <p:slideViewPr>
    <p:cSldViewPr snapToGrid="0">
      <p:cViewPr varScale="1">
        <p:scale>
          <a:sx n="59" d="100"/>
          <a:sy n="59" d="100"/>
        </p:scale>
        <p:origin x="1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Steel mill</c:v>
                </c:pt>
              </c:strCache>
            </c:strRef>
          </c:tx>
          <c:spPr>
            <a:ln w="317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>
                  <c:v>-0.1517210144927536</c:v>
                </c:pt>
                <c:pt idx="1">
                  <c:v>-0.12958662331630286</c:v>
                </c:pt>
                <c:pt idx="2">
                  <c:v>-0.12476808905380336</c:v>
                </c:pt>
                <c:pt idx="3">
                  <c:v>-0.1164545025931164</c:v>
                </c:pt>
                <c:pt idx="4">
                  <c:v>-0.13212927756653997</c:v>
                </c:pt>
                <c:pt idx="5">
                  <c:v>-0.12021328162869613</c:v>
                </c:pt>
                <c:pt idx="6">
                  <c:v>-0.10004977600796414</c:v>
                </c:pt>
                <c:pt idx="7">
                  <c:v>-0.10348308934881373</c:v>
                </c:pt>
                <c:pt idx="8">
                  <c:v>-9.7511427120365757E-2</c:v>
                </c:pt>
                <c:pt idx="9">
                  <c:v>-7.2932717000513556E-2</c:v>
                </c:pt>
                <c:pt idx="10">
                  <c:v>-2.8391167192428905E-2</c:v>
                </c:pt>
                <c:pt idx="11">
                  <c:v>5.2294557097118367E-2</c:v>
                </c:pt>
                <c:pt idx="12">
                  <c:v>0.11051788574479438</c:v>
                </c:pt>
                <c:pt idx="13">
                  <c:v>0.22091782283884742</c:v>
                </c:pt>
                <c:pt idx="14">
                  <c:v>0.41176470588235292</c:v>
                </c:pt>
                <c:pt idx="15">
                  <c:v>0.65528281750266792</c:v>
                </c:pt>
                <c:pt idx="16">
                  <c:v>0.76232201533406363</c:v>
                </c:pt>
                <c:pt idx="17">
                  <c:v>0.89201101928374638</c:v>
                </c:pt>
                <c:pt idx="18">
                  <c:v>1.1028152654867256</c:v>
                </c:pt>
                <c:pt idx="19">
                  <c:v>1.2470382882882884</c:v>
                </c:pt>
                <c:pt idx="20">
                  <c:v>1.3549352841868318</c:v>
                </c:pt>
                <c:pt idx="21">
                  <c:v>1.4136786703601107</c:v>
                </c:pt>
                <c:pt idx="22">
                  <c:v>1.4282792207792205</c:v>
                </c:pt>
                <c:pt idx="23">
                  <c:v>1.280481744421907</c:v>
                </c:pt>
                <c:pt idx="24">
                  <c:v>1.1225817307692307</c:v>
                </c:pt>
                <c:pt idx="25">
                  <c:v>0.74854458041958039</c:v>
                </c:pt>
                <c:pt idx="26">
                  <c:v>0.41364864864864881</c:v>
                </c:pt>
                <c:pt idx="27">
                  <c:v>0.24649580915538372</c:v>
                </c:pt>
                <c:pt idx="28">
                  <c:v>0.32815413300186441</c:v>
                </c:pt>
                <c:pt idx="29">
                  <c:v>0.22359638905066984</c:v>
                </c:pt>
                <c:pt idx="30">
                  <c:v>6.2923966763899011E-2</c:v>
                </c:pt>
                <c:pt idx="31">
                  <c:v>-3.5554809383723372E-2</c:v>
                </c:pt>
                <c:pt idx="32">
                  <c:v>-0.14549360530692615</c:v>
                </c:pt>
                <c:pt idx="33">
                  <c:v>-0.22600414534887717</c:v>
                </c:pt>
                <c:pt idx="34">
                  <c:v>-0.27197568334870953</c:v>
                </c:pt>
                <c:pt idx="35">
                  <c:v>-0.29814925585542718</c:v>
                </c:pt>
                <c:pt idx="36">
                  <c:v>-0.30232368509865304</c:v>
                </c:pt>
                <c:pt idx="37">
                  <c:v>-0.21199449092277045</c:v>
                </c:pt>
                <c:pt idx="38">
                  <c:v>-0.15508927338580336</c:v>
                </c:pt>
                <c:pt idx="39">
                  <c:v>-0.14730656928643296</c:v>
                </c:pt>
                <c:pt idx="40">
                  <c:v>-0.18759007955077209</c:v>
                </c:pt>
                <c:pt idx="41">
                  <c:v>-0.17702286860724972</c:v>
                </c:pt>
                <c:pt idx="42">
                  <c:v>-0.18475571128795984</c:v>
                </c:pt>
                <c:pt idx="43">
                  <c:v>-0.16094417813113007</c:v>
                </c:pt>
                <c:pt idx="44">
                  <c:v>-0.12882179721298592</c:v>
                </c:pt>
                <c:pt idx="45">
                  <c:v>-9.8141788698896198E-2</c:v>
                </c:pt>
                <c:pt idx="46">
                  <c:v>-8.7943605409277065E-2</c:v>
                </c:pt>
                <c:pt idx="47">
                  <c:v>-3.328264106707219E-2</c:v>
                </c:pt>
                <c:pt idx="48">
                  <c:v>4.3405990481199412E-2</c:v>
                </c:pt>
                <c:pt idx="49">
                  <c:v>5.4765190084217492E-2</c:v>
                </c:pt>
                <c:pt idx="50">
                  <c:v>-3.9325560199880503E-2</c:v>
                </c:pt>
                <c:pt idx="51">
                  <c:v>-9.7456817458030684E-2</c:v>
                </c:pt>
                <c:pt idx="52">
                  <c:v>-0.14014008248277759</c:v>
                </c:pt>
                <c:pt idx="53">
                  <c:v>-0.15191396207645433</c:v>
                </c:pt>
                <c:pt idx="54">
                  <c:v>-0.14071938078615878</c:v>
                </c:pt>
                <c:pt idx="55">
                  <c:v>-0.14758159410416805</c:v>
                </c:pt>
                <c:pt idx="56">
                  <c:v>-0.13017379189912739</c:v>
                </c:pt>
                <c:pt idx="57">
                  <c:v>-0.10091676750670804</c:v>
                </c:pt>
                <c:pt idx="58">
                  <c:v>-6.587306648051626E-2</c:v>
                </c:pt>
                <c:pt idx="59">
                  <c:v>-0.12655141335518222</c:v>
                </c:pt>
                <c:pt idx="60">
                  <c:v>-0.18615584706526611</c:v>
                </c:pt>
                <c:pt idx="61">
                  <c:v>-0.19143209431011662</c:v>
                </c:pt>
                <c:pt idx="62" formatCode="0.0%">
                  <c:v>-5.9916186039512286E-2</c:v>
                </c:pt>
                <c:pt idx="63" formatCode="0.0%">
                  <c:v>2.1023412742419603E-2</c:v>
                </c:pt>
                <c:pt idx="64" formatCode="0.0%">
                  <c:v>9.4381774091986878E-2</c:v>
                </c:pt>
                <c:pt idx="65" formatCode="0.0%">
                  <c:v>5.4427846107157556E-2</c:v>
                </c:pt>
                <c:pt idx="66" formatCode="0.0%">
                  <c:v>7.9296336854004154E-2</c:v>
                </c:pt>
                <c:pt idx="67">
                  <c:v>0.12166521360069756</c:v>
                </c:pt>
                <c:pt idx="68">
                  <c:v>0.12353766099568204</c:v>
                </c:pt>
                <c:pt idx="69">
                  <c:v>9.9549414458236687E-2</c:v>
                </c:pt>
                <c:pt idx="70" formatCode="0.0%">
                  <c:v>4.5954753017004434E-2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Aluminum</c:v>
                </c:pt>
              </c:strCache>
            </c:strRef>
          </c:tx>
          <c:spPr>
            <a:ln w="317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-4.4234592445327924E-2</c:v>
                </c:pt>
                <c:pt idx="1">
                  <c:v>-6.5174129353233801E-2</c:v>
                </c:pt>
                <c:pt idx="2">
                  <c:v>-7.7954319761668403E-2</c:v>
                </c:pt>
                <c:pt idx="3">
                  <c:v>-0.12148148148148145</c:v>
                </c:pt>
                <c:pt idx="4">
                  <c:v>-0.14705882352941177</c:v>
                </c:pt>
                <c:pt idx="5">
                  <c:v>-0.147887323943662</c:v>
                </c:pt>
                <c:pt idx="6">
                  <c:v>-0.13306451612903228</c:v>
                </c:pt>
                <c:pt idx="7">
                  <c:v>-9.9846390168970803E-2</c:v>
                </c:pt>
                <c:pt idx="8">
                  <c:v>-6.076210092687942E-2</c:v>
                </c:pt>
                <c:pt idx="9">
                  <c:v>-6.1435209086215685E-2</c:v>
                </c:pt>
                <c:pt idx="10">
                  <c:v>-4.7021943573667707E-2</c:v>
                </c:pt>
                <c:pt idx="11">
                  <c:v>-1.7214397496087549E-2</c:v>
                </c:pt>
                <c:pt idx="12">
                  <c:v>6.2402496099843397E-3</c:v>
                </c:pt>
                <c:pt idx="13">
                  <c:v>4.5236828100053215E-2</c:v>
                </c:pt>
                <c:pt idx="14">
                  <c:v>7.8621432417878431E-2</c:v>
                </c:pt>
                <c:pt idx="15">
                  <c:v>0.18605958403597522</c:v>
                </c:pt>
                <c:pt idx="16">
                  <c:v>0.27644652250146123</c:v>
                </c:pt>
                <c:pt idx="17">
                  <c:v>0.33412042502951589</c:v>
                </c:pt>
                <c:pt idx="18">
                  <c:v>0.31885465116279066</c:v>
                </c:pt>
                <c:pt idx="19">
                  <c:v>0.34018202502844141</c:v>
                </c:pt>
                <c:pt idx="20">
                  <c:v>0.33339912280701745</c:v>
                </c:pt>
                <c:pt idx="21">
                  <c:v>0.3958800880088007</c:v>
                </c:pt>
                <c:pt idx="22">
                  <c:v>0.41919956140350884</c:v>
                </c:pt>
                <c:pt idx="23">
                  <c:v>0.2953131634819533</c:v>
                </c:pt>
                <c:pt idx="24">
                  <c:v>0.31171576227390185</c:v>
                </c:pt>
                <c:pt idx="25">
                  <c:v>0.3819857433808555</c:v>
                </c:pt>
                <c:pt idx="26">
                  <c:v>0.38911632551173236</c:v>
                </c:pt>
                <c:pt idx="27">
                  <c:v>0.36309478672985784</c:v>
                </c:pt>
                <c:pt idx="28">
                  <c:v>0.27562728937728925</c:v>
                </c:pt>
                <c:pt idx="29">
                  <c:v>0.16052212389380541</c:v>
                </c:pt>
                <c:pt idx="30">
                  <c:v>0.1063643136442386</c:v>
                </c:pt>
                <c:pt idx="31">
                  <c:v>2.7516510755335118E-2</c:v>
                </c:pt>
                <c:pt idx="32">
                  <c:v>-1.8045984573129541E-2</c:v>
                </c:pt>
                <c:pt idx="33">
                  <c:v>-8.7046983303844708E-2</c:v>
                </c:pt>
                <c:pt idx="34">
                  <c:v>-0.11858055643547537</c:v>
                </c:pt>
                <c:pt idx="35">
                  <c:v>-5.2885423112069091E-2</c:v>
                </c:pt>
                <c:pt idx="36">
                  <c:v>-6.8884274890964783E-2</c:v>
                </c:pt>
                <c:pt idx="37">
                  <c:v>-0.11457066855302825</c:v>
                </c:pt>
                <c:pt idx="38">
                  <c:v>-0.1360983323749281</c:v>
                </c:pt>
                <c:pt idx="39">
                  <c:v>-0.17949466818259258</c:v>
                </c:pt>
                <c:pt idx="40">
                  <c:v>-0.14935911011245631</c:v>
                </c:pt>
                <c:pt idx="41">
                  <c:v>-0.10523185322444133</c:v>
                </c:pt>
                <c:pt idx="42">
                  <c:v>-7.6698104561881628E-2</c:v>
                </c:pt>
                <c:pt idx="43">
                  <c:v>-4.6136306369197778E-2</c:v>
                </c:pt>
                <c:pt idx="44">
                  <c:v>-4.1976694037006511E-2</c:v>
                </c:pt>
                <c:pt idx="45">
                  <c:v>-1.6492504780279773E-2</c:v>
                </c:pt>
                <c:pt idx="46">
                  <c:v>-2.5858366277184304E-3</c:v>
                </c:pt>
                <c:pt idx="47">
                  <c:v>-1.8547923039315392E-2</c:v>
                </c:pt>
                <c:pt idx="48">
                  <c:v>-4.7327288190815511E-2</c:v>
                </c:pt>
                <c:pt idx="49">
                  <c:v>-6.1616560907104934E-2</c:v>
                </c:pt>
                <c:pt idx="50">
                  <c:v>-6.6392924300667303E-2</c:v>
                </c:pt>
                <c:pt idx="51">
                  <c:v>-4.3735274674983463E-2</c:v>
                </c:pt>
                <c:pt idx="52">
                  <c:v>-5.8526664022347337E-3</c:v>
                </c:pt>
                <c:pt idx="53">
                  <c:v>2.7186187030739974E-2</c:v>
                </c:pt>
                <c:pt idx="54">
                  <c:v>4.6275278135006537E-2</c:v>
                </c:pt>
                <c:pt idx="55">
                  <c:v>2.6871010488571632E-2</c:v>
                </c:pt>
                <c:pt idx="56">
                  <c:v>2.7740627103383809E-2</c:v>
                </c:pt>
                <c:pt idx="57">
                  <c:v>4.8178706223119372E-2</c:v>
                </c:pt>
                <c:pt idx="58">
                  <c:v>7.5144127676029099E-2</c:v>
                </c:pt>
                <c:pt idx="59">
                  <c:v>8.7200895769780143E-2</c:v>
                </c:pt>
                <c:pt idx="60">
                  <c:v>9.6647538508003589E-2</c:v>
                </c:pt>
                <c:pt idx="61">
                  <c:v>0.10682564950757596</c:v>
                </c:pt>
                <c:pt idx="62">
                  <c:v>0.16777548537740689</c:v>
                </c:pt>
                <c:pt idx="63">
                  <c:v>0.18174123819610313</c:v>
                </c:pt>
                <c:pt idx="64">
                  <c:v>9.1142152555825848E-2</c:v>
                </c:pt>
                <c:pt idx="65">
                  <c:v>6.4947025197255454E-2</c:v>
                </c:pt>
                <c:pt idx="66">
                  <c:v>0.13881498896656985</c:v>
                </c:pt>
                <c:pt idx="67">
                  <c:v>0.22830345432539242</c:v>
                </c:pt>
                <c:pt idx="68" formatCode="0.0%">
                  <c:v>0.25995449616194255</c:v>
                </c:pt>
                <c:pt idx="69" formatCode="0.0%">
                  <c:v>0.2724524573141629</c:v>
                </c:pt>
                <c:pt idx="70" formatCode="0.0%">
                  <c:v>0.28039823931141872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ln w="3175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Sheet1!$D$2:$D$72</c:f>
              <c:numCache>
                <c:formatCode>0%</c:formatCode>
                <c:ptCount val="71"/>
                <c:pt idx="0">
                  <c:v>2.961992136304066E-2</c:v>
                </c:pt>
                <c:pt idx="1">
                  <c:v>-4.9962339944765337E-2</c:v>
                </c:pt>
                <c:pt idx="2">
                  <c:v>-8.3804374539198742E-2</c:v>
                </c:pt>
                <c:pt idx="3">
                  <c:v>-0.11780487804878051</c:v>
                </c:pt>
                <c:pt idx="4">
                  <c:v>-0.10331191300049433</c:v>
                </c:pt>
                <c:pt idx="5">
                  <c:v>-3.2175032175032175E-2</c:v>
                </c:pt>
                <c:pt idx="6">
                  <c:v>2.3700305810397584E-2</c:v>
                </c:pt>
                <c:pt idx="7">
                  <c:v>7.7679958570688767E-2</c:v>
                </c:pt>
                <c:pt idx="8">
                  <c:v>0.10775193798449609</c:v>
                </c:pt>
                <c:pt idx="9">
                  <c:v>0.13106670127173631</c:v>
                </c:pt>
                <c:pt idx="10">
                  <c:v>0.14629725530813051</c:v>
                </c:pt>
                <c:pt idx="11">
                  <c:v>0.23610033617791573</c:v>
                </c:pt>
                <c:pt idx="12">
                  <c:v>0.25229124236252537</c:v>
                </c:pt>
                <c:pt idx="13">
                  <c:v>0.30206131078224108</c:v>
                </c:pt>
                <c:pt idx="14">
                  <c:v>0.44179184549356221</c:v>
                </c:pt>
                <c:pt idx="15">
                  <c:v>0.51727951340890233</c:v>
                </c:pt>
                <c:pt idx="16">
                  <c:v>0.64773980154355004</c:v>
                </c:pt>
                <c:pt idx="17">
                  <c:v>0.60691489361702144</c:v>
                </c:pt>
                <c:pt idx="18">
                  <c:v>0.48931789892954947</c:v>
                </c:pt>
                <c:pt idx="19">
                  <c:v>0.45343825084094203</c:v>
                </c:pt>
                <c:pt idx="20">
                  <c:v>0.40090739444833212</c:v>
                </c:pt>
                <c:pt idx="21">
                  <c:v>0.37878843506195492</c:v>
                </c:pt>
                <c:pt idx="22">
                  <c:v>0.37331601536028913</c:v>
                </c:pt>
                <c:pt idx="23">
                  <c:v>0.23409623430962348</c:v>
                </c:pt>
                <c:pt idx="24">
                  <c:v>0.2363813783289288</c:v>
                </c:pt>
                <c:pt idx="25">
                  <c:v>0.24393951694743257</c:v>
                </c:pt>
                <c:pt idx="26">
                  <c:v>0.17268651162790691</c:v>
                </c:pt>
                <c:pt idx="27">
                  <c:v>0.17392492711370272</c:v>
                </c:pt>
                <c:pt idx="28">
                  <c:v>3.3611575777852253E-2</c:v>
                </c:pt>
                <c:pt idx="29">
                  <c:v>2.376530950016538E-2</c:v>
                </c:pt>
                <c:pt idx="30">
                  <c:v>-7.6298058198873656E-2</c:v>
                </c:pt>
                <c:pt idx="31">
                  <c:v>-8.5912044713276653E-2</c:v>
                </c:pt>
                <c:pt idx="32">
                  <c:v>-6.8891334717576025E-2</c:v>
                </c:pt>
                <c:pt idx="33">
                  <c:v>-0.11517351333719425</c:v>
                </c:pt>
                <c:pt idx="34">
                  <c:v>-5.9902922362562415E-2</c:v>
                </c:pt>
                <c:pt idx="35">
                  <c:v>-2.2863274667824063E-2</c:v>
                </c:pt>
                <c:pt idx="36">
                  <c:v>-3.1137368130278096E-2</c:v>
                </c:pt>
                <c:pt idx="37">
                  <c:v>-1.9460293788924294E-2</c:v>
                </c:pt>
                <c:pt idx="38">
                  <c:v>-4.6271808401777421E-2</c:v>
                </c:pt>
                <c:pt idx="39">
                  <c:v>-7.5042297244858364E-2</c:v>
                </c:pt>
                <c:pt idx="40">
                  <c:v>-5.7155526927801466E-2</c:v>
                </c:pt>
                <c:pt idx="41">
                  <c:v>-7.6463199145109892E-2</c:v>
                </c:pt>
                <c:pt idx="42">
                  <c:v>3.4429157475484563E-2</c:v>
                </c:pt>
                <c:pt idx="43">
                  <c:v>3.518575787004638E-2</c:v>
                </c:pt>
                <c:pt idx="44">
                  <c:v>2.6053523368413448E-2</c:v>
                </c:pt>
                <c:pt idx="45">
                  <c:v>6.5254640557788471E-2</c:v>
                </c:pt>
                <c:pt idx="46">
                  <c:v>-1.1963999524099402E-2</c:v>
                </c:pt>
                <c:pt idx="47">
                  <c:v>-1.0147273386524431E-2</c:v>
                </c:pt>
                <c:pt idx="48">
                  <c:v>-2.3773036068556287E-2</c:v>
                </c:pt>
                <c:pt idx="49">
                  <c:v>-4.4287325987333655E-2</c:v>
                </c:pt>
                <c:pt idx="50">
                  <c:v>-2.699978208542583E-2</c:v>
                </c:pt>
                <c:pt idx="51">
                  <c:v>2.4648265492428292E-2</c:v>
                </c:pt>
                <c:pt idx="52">
                  <c:v>9.5549601168600826E-2</c:v>
                </c:pt>
                <c:pt idx="53">
                  <c:v>0.14046619589610382</c:v>
                </c:pt>
                <c:pt idx="54">
                  <c:v>0.10303530724810589</c:v>
                </c:pt>
                <c:pt idx="55">
                  <c:v>8.0655896940463698E-2</c:v>
                </c:pt>
                <c:pt idx="56">
                  <c:v>8.5277221993711655E-2</c:v>
                </c:pt>
                <c:pt idx="57">
                  <c:v>0.12115685114722842</c:v>
                </c:pt>
                <c:pt idx="58">
                  <c:v>0.14957057604788287</c:v>
                </c:pt>
                <c:pt idx="59">
                  <c:v>0.11733869412964754</c:v>
                </c:pt>
                <c:pt idx="60">
                  <c:v>0.12300971261979972</c:v>
                </c:pt>
                <c:pt idx="61">
                  <c:v>0.14539294189749397</c:v>
                </c:pt>
                <c:pt idx="62">
                  <c:v>7.2888350925422563E-2</c:v>
                </c:pt>
                <c:pt idx="63">
                  <c:v>4.5549237461349007E-2</c:v>
                </c:pt>
                <c:pt idx="64">
                  <c:v>-1.2600236274015054E-2</c:v>
                </c:pt>
                <c:pt idx="65">
                  <c:v>-2.1637592957843732E-2</c:v>
                </c:pt>
                <c:pt idx="66">
                  <c:v>5.1954045592811242E-2</c:v>
                </c:pt>
                <c:pt idx="67">
                  <c:v>8.743483005294414E-2</c:v>
                </c:pt>
                <c:pt idx="68">
                  <c:v>3.2096073024748935E-2</c:v>
                </c:pt>
                <c:pt idx="69">
                  <c:v>5.4902170763357759E-2</c:v>
                </c:pt>
                <c:pt idx="70" formatCode="0.0%">
                  <c:v>2.9844078783192216E-2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F9-4DB0-9FA5-DC54FF25F6A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Sheet1!$E$2:$E$72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CF9-4DB0-9FA5-DC54FF25F6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1.5"/>
          <c:min val="-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0.30000000000000004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8953711433376921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Ready mix concrete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3.3394495412844123E-2</c:v>
                </c:pt>
                <c:pt idx="1">
                  <c:v>4.1010618820944665E-2</c:v>
                </c:pt>
                <c:pt idx="2">
                  <c:v>4.8020527859237411E-2</c:v>
                </c:pt>
                <c:pt idx="3">
                  <c:v>3.2455824017309773E-2</c:v>
                </c:pt>
                <c:pt idx="4">
                  <c:v>3.0172413793103574E-2</c:v>
                </c:pt>
                <c:pt idx="5">
                  <c:v>1.5280739161336218E-2</c:v>
                </c:pt>
                <c:pt idx="6">
                  <c:v>2.3571428571428653E-2</c:v>
                </c:pt>
                <c:pt idx="7">
                  <c:v>9.5642933049946456E-3</c:v>
                </c:pt>
                <c:pt idx="8">
                  <c:v>1.9907571987202152E-2</c:v>
                </c:pt>
                <c:pt idx="9">
                  <c:v>2.0335354976810518E-2</c:v>
                </c:pt>
                <c:pt idx="10">
                  <c:v>1.0714285714285714E-2</c:v>
                </c:pt>
                <c:pt idx="11">
                  <c:v>2.2238163558106129E-2</c:v>
                </c:pt>
                <c:pt idx="12">
                  <c:v>1.3494318181818019E-2</c:v>
                </c:pt>
                <c:pt idx="13">
                  <c:v>1.7587055926837847E-2</c:v>
                </c:pt>
                <c:pt idx="14">
                  <c:v>1.7488632388947187E-2</c:v>
                </c:pt>
                <c:pt idx="15">
                  <c:v>2.4799161718477E-2</c:v>
                </c:pt>
                <c:pt idx="16">
                  <c:v>2.1617852161785175E-2</c:v>
                </c:pt>
                <c:pt idx="17">
                  <c:v>2.4501225061253063E-2</c:v>
                </c:pt>
                <c:pt idx="18">
                  <c:v>3.2334263782274927E-2</c:v>
                </c:pt>
                <c:pt idx="19">
                  <c:v>6.0242105263157833E-2</c:v>
                </c:pt>
                <c:pt idx="20">
                  <c:v>5.2722202858138847E-2</c:v>
                </c:pt>
                <c:pt idx="21">
                  <c:v>5.120979020979026E-2</c:v>
                </c:pt>
                <c:pt idx="22">
                  <c:v>7.1876325088339257E-2</c:v>
                </c:pt>
                <c:pt idx="23">
                  <c:v>6.8343859649122832E-2</c:v>
                </c:pt>
                <c:pt idx="24">
                  <c:v>8.4817799579537681E-2</c:v>
                </c:pt>
                <c:pt idx="25">
                  <c:v>8.4303491185620499E-2</c:v>
                </c:pt>
                <c:pt idx="26">
                  <c:v>7.8212444138879372E-2</c:v>
                </c:pt>
                <c:pt idx="27">
                  <c:v>8.6748466257668716E-2</c:v>
                </c:pt>
                <c:pt idx="28">
                  <c:v>9.0508532423208207E-2</c:v>
                </c:pt>
                <c:pt idx="29">
                  <c:v>0.10125042705842167</c:v>
                </c:pt>
                <c:pt idx="30">
                  <c:v>0.11107355669946292</c:v>
                </c:pt>
                <c:pt idx="31">
                  <c:v>0.10176424451217697</c:v>
                </c:pt>
                <c:pt idx="32">
                  <c:v>0.11237443134034818</c:v>
                </c:pt>
                <c:pt idx="33">
                  <c:v>0.12258603141235859</c:v>
                </c:pt>
                <c:pt idx="34">
                  <c:v>0.12373533416188379</c:v>
                </c:pt>
                <c:pt idx="35">
                  <c:v>0.1303049809838478</c:v>
                </c:pt>
                <c:pt idx="36">
                  <c:v>0.13082714538107987</c:v>
                </c:pt>
                <c:pt idx="37">
                  <c:v>0.12212095419348459</c:v>
                </c:pt>
                <c:pt idx="38">
                  <c:v>0.13257686863147702</c:v>
                </c:pt>
                <c:pt idx="39">
                  <c:v>0.1216457792329985</c:v>
                </c:pt>
                <c:pt idx="40">
                  <c:v>0.13315327101048768</c:v>
                </c:pt>
                <c:pt idx="41">
                  <c:v>0.11890387670008934</c:v>
                </c:pt>
                <c:pt idx="42">
                  <c:v>0.10504669485596076</c:v>
                </c:pt>
                <c:pt idx="43">
                  <c:v>0.10404632958767752</c:v>
                </c:pt>
                <c:pt idx="44">
                  <c:v>0.10562378335903035</c:v>
                </c:pt>
                <c:pt idx="45">
                  <c:v>0.10187525370295211</c:v>
                </c:pt>
                <c:pt idx="46">
                  <c:v>9.3424275760909434E-2</c:v>
                </c:pt>
                <c:pt idx="47">
                  <c:v>6.9306384079174013E-2</c:v>
                </c:pt>
                <c:pt idx="48">
                  <c:v>7.5138812722785733E-2</c:v>
                </c:pt>
                <c:pt idx="49">
                  <c:v>8.0605800617618864E-2</c:v>
                </c:pt>
                <c:pt idx="50">
                  <c:v>8.6821399918363851E-2</c:v>
                </c:pt>
                <c:pt idx="51">
                  <c:v>7.231873481359688E-2</c:v>
                </c:pt>
                <c:pt idx="52">
                  <c:v>6.1085885368332558E-2</c:v>
                </c:pt>
                <c:pt idx="53">
                  <c:v>5.9260306712914795E-2</c:v>
                </c:pt>
                <c:pt idx="54">
                  <c:v>5.5849497057220442E-2</c:v>
                </c:pt>
                <c:pt idx="55">
                  <c:v>5.1246333911926858E-2</c:v>
                </c:pt>
                <c:pt idx="56">
                  <c:v>3.6249636561386057E-2</c:v>
                </c:pt>
                <c:pt idx="57">
                  <c:v>3.6212905099439564E-2</c:v>
                </c:pt>
                <c:pt idx="58">
                  <c:v>3.954164106664234E-2</c:v>
                </c:pt>
                <c:pt idx="59">
                  <c:v>4.8711294683496116E-2</c:v>
                </c:pt>
                <c:pt idx="60">
                  <c:v>3.6905682231768315E-2</c:v>
                </c:pt>
                <c:pt idx="61">
                  <c:v>2.406604096011777E-2</c:v>
                </c:pt>
                <c:pt idx="62" formatCode="0.0%">
                  <c:v>6.3044418600435304E-3</c:v>
                </c:pt>
                <c:pt idx="63" formatCode="0.0%">
                  <c:v>6.766570274548119E-3</c:v>
                </c:pt>
                <c:pt idx="64" formatCode="0.0%">
                  <c:v>8.5272306543009956E-3</c:v>
                </c:pt>
                <c:pt idx="65" formatCode="0.0%">
                  <c:v>1.4024856296265284E-2</c:v>
                </c:pt>
                <c:pt idx="66" formatCode="0.0%">
                  <c:v>6.3694433581018995E-3</c:v>
                </c:pt>
                <c:pt idx="67" formatCode="0.00%">
                  <c:v>-9.0581116684071211E-5</c:v>
                </c:pt>
                <c:pt idx="68" formatCode="0.0%">
                  <c:v>3.5072496148520925E-3</c:v>
                </c:pt>
                <c:pt idx="69">
                  <c:v>5.6052793427293084E-4</c:v>
                </c:pt>
                <c:pt idx="70" formatCode="0.0%">
                  <c:v>-6.8574997612650167E-3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2"/>
          <c:min val="-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Aluminum mill shapes</c:v>
                </c:pt>
              </c:strCache>
            </c:strRef>
          </c:tx>
          <c:spPr>
            <a:ln w="285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-4.4234592445327924E-2</c:v>
                </c:pt>
                <c:pt idx="1">
                  <c:v>-6.5174129353233801E-2</c:v>
                </c:pt>
                <c:pt idx="2">
                  <c:v>-7.7954319761668403E-2</c:v>
                </c:pt>
                <c:pt idx="3">
                  <c:v>-0.12148148148148145</c:v>
                </c:pt>
                <c:pt idx="4">
                  <c:v>-0.14705882352941177</c:v>
                </c:pt>
                <c:pt idx="5">
                  <c:v>-0.147887323943662</c:v>
                </c:pt>
                <c:pt idx="6">
                  <c:v>-0.13306451612903228</c:v>
                </c:pt>
                <c:pt idx="7">
                  <c:v>-9.9846390168970803E-2</c:v>
                </c:pt>
                <c:pt idx="8">
                  <c:v>-6.076210092687942E-2</c:v>
                </c:pt>
                <c:pt idx="9">
                  <c:v>-6.1435209086215685E-2</c:v>
                </c:pt>
                <c:pt idx="10">
                  <c:v>-4.7021943573667707E-2</c:v>
                </c:pt>
                <c:pt idx="11">
                  <c:v>-1.7214397496087549E-2</c:v>
                </c:pt>
                <c:pt idx="12">
                  <c:v>6.2402496099843397E-3</c:v>
                </c:pt>
                <c:pt idx="13">
                  <c:v>4.5236828100053215E-2</c:v>
                </c:pt>
                <c:pt idx="14">
                  <c:v>7.8621432417878431E-2</c:v>
                </c:pt>
                <c:pt idx="15">
                  <c:v>0.18605958403597522</c:v>
                </c:pt>
                <c:pt idx="16">
                  <c:v>0.27644652250146123</c:v>
                </c:pt>
                <c:pt idx="17">
                  <c:v>0.33412042502951589</c:v>
                </c:pt>
                <c:pt idx="18">
                  <c:v>0.31885465116279066</c:v>
                </c:pt>
                <c:pt idx="19">
                  <c:v>0.34018202502844141</c:v>
                </c:pt>
                <c:pt idx="20">
                  <c:v>0.33339912280701745</c:v>
                </c:pt>
                <c:pt idx="21">
                  <c:v>0.3958800880088007</c:v>
                </c:pt>
                <c:pt idx="22">
                  <c:v>0.41919956140350884</c:v>
                </c:pt>
                <c:pt idx="23">
                  <c:v>0.2953131634819533</c:v>
                </c:pt>
                <c:pt idx="24">
                  <c:v>0.31171576227390185</c:v>
                </c:pt>
                <c:pt idx="25">
                  <c:v>0.3819857433808555</c:v>
                </c:pt>
                <c:pt idx="26">
                  <c:v>0.38911632551173236</c:v>
                </c:pt>
                <c:pt idx="27">
                  <c:v>0.36309478672985784</c:v>
                </c:pt>
                <c:pt idx="28">
                  <c:v>0.27562728937728925</c:v>
                </c:pt>
                <c:pt idx="29">
                  <c:v>0.16052212389380541</c:v>
                </c:pt>
                <c:pt idx="30">
                  <c:v>0.1063643136442386</c:v>
                </c:pt>
                <c:pt idx="31">
                  <c:v>2.7516510755335118E-2</c:v>
                </c:pt>
                <c:pt idx="32">
                  <c:v>-1.8045984573129541E-2</c:v>
                </c:pt>
                <c:pt idx="33">
                  <c:v>-8.7046983303844708E-2</c:v>
                </c:pt>
                <c:pt idx="34">
                  <c:v>-0.11858055643547537</c:v>
                </c:pt>
                <c:pt idx="35">
                  <c:v>-5.2885423112069091E-2</c:v>
                </c:pt>
                <c:pt idx="36">
                  <c:v>-6.8884274890964783E-2</c:v>
                </c:pt>
                <c:pt idx="37">
                  <c:v>-0.11457066855302825</c:v>
                </c:pt>
                <c:pt idx="38">
                  <c:v>-0.1360983323749281</c:v>
                </c:pt>
                <c:pt idx="39">
                  <c:v>-0.17949466818259258</c:v>
                </c:pt>
                <c:pt idx="40">
                  <c:v>-0.14935911011245631</c:v>
                </c:pt>
                <c:pt idx="41">
                  <c:v>-0.10523185322444133</c:v>
                </c:pt>
                <c:pt idx="42">
                  <c:v>-7.6698104561881628E-2</c:v>
                </c:pt>
                <c:pt idx="43">
                  <c:v>-4.6136306369197778E-2</c:v>
                </c:pt>
                <c:pt idx="44">
                  <c:v>-4.1976694037006511E-2</c:v>
                </c:pt>
                <c:pt idx="45">
                  <c:v>-1.6492504780279773E-2</c:v>
                </c:pt>
                <c:pt idx="46">
                  <c:v>-2.5858366277184304E-3</c:v>
                </c:pt>
                <c:pt idx="47">
                  <c:v>-1.8547923039315392E-2</c:v>
                </c:pt>
                <c:pt idx="48">
                  <c:v>-4.7327288190815511E-2</c:v>
                </c:pt>
                <c:pt idx="49">
                  <c:v>-6.1616560907104934E-2</c:v>
                </c:pt>
                <c:pt idx="50">
                  <c:v>-6.6392924300667303E-2</c:v>
                </c:pt>
                <c:pt idx="51">
                  <c:v>-4.3735274674983463E-2</c:v>
                </c:pt>
                <c:pt idx="52">
                  <c:v>-5.8526664022347337E-3</c:v>
                </c:pt>
                <c:pt idx="53">
                  <c:v>2.7186187030739974E-2</c:v>
                </c:pt>
                <c:pt idx="54">
                  <c:v>4.6275278135006537E-2</c:v>
                </c:pt>
                <c:pt idx="55">
                  <c:v>2.6871010488571632E-2</c:v>
                </c:pt>
                <c:pt idx="56">
                  <c:v>2.7740627103383809E-2</c:v>
                </c:pt>
                <c:pt idx="57">
                  <c:v>4.8178706223119372E-2</c:v>
                </c:pt>
                <c:pt idx="58">
                  <c:v>7.5144127676029099E-2</c:v>
                </c:pt>
                <c:pt idx="59">
                  <c:v>8.7200895769780143E-2</c:v>
                </c:pt>
                <c:pt idx="60">
                  <c:v>9.6647538508003589E-2</c:v>
                </c:pt>
                <c:pt idx="61">
                  <c:v>0.10682564950757596</c:v>
                </c:pt>
                <c:pt idx="62" formatCode="0.0%">
                  <c:v>0.16777548537740689</c:v>
                </c:pt>
                <c:pt idx="63" formatCode="0.0%">
                  <c:v>0.18174123819610313</c:v>
                </c:pt>
                <c:pt idx="64" formatCode="0.0%">
                  <c:v>9.1142152555825848E-2</c:v>
                </c:pt>
                <c:pt idx="65" formatCode="0.0%">
                  <c:v>6.4947025197255454E-2</c:v>
                </c:pt>
                <c:pt idx="66">
                  <c:v>0.13881498896656985</c:v>
                </c:pt>
                <c:pt idx="67">
                  <c:v>0.22830345432539242</c:v>
                </c:pt>
                <c:pt idx="68">
                  <c:v>0.25995449616194255</c:v>
                </c:pt>
                <c:pt idx="69">
                  <c:v>0.2724524573141629</c:v>
                </c:pt>
                <c:pt idx="70">
                  <c:v>0.28039823931141872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60000000000000009"/>
          <c:min val="-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Steel mill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2.961992136304066E-2</c:v>
                </c:pt>
                <c:pt idx="1">
                  <c:v>-4.9962339944765337E-2</c:v>
                </c:pt>
                <c:pt idx="2">
                  <c:v>-8.3804374539198742E-2</c:v>
                </c:pt>
                <c:pt idx="3">
                  <c:v>-0.11780487804878051</c:v>
                </c:pt>
                <c:pt idx="4">
                  <c:v>-0.10331191300049433</c:v>
                </c:pt>
                <c:pt idx="5">
                  <c:v>-3.2175032175032175E-2</c:v>
                </c:pt>
                <c:pt idx="6">
                  <c:v>2.3700305810397584E-2</c:v>
                </c:pt>
                <c:pt idx="7">
                  <c:v>7.7679958570688767E-2</c:v>
                </c:pt>
                <c:pt idx="8">
                  <c:v>0.10775193798449609</c:v>
                </c:pt>
                <c:pt idx="9">
                  <c:v>0.13106670127173631</c:v>
                </c:pt>
                <c:pt idx="10">
                  <c:v>0.14629725530813051</c:v>
                </c:pt>
                <c:pt idx="11">
                  <c:v>0.23610033617791573</c:v>
                </c:pt>
                <c:pt idx="12">
                  <c:v>0.25229124236252537</c:v>
                </c:pt>
                <c:pt idx="13">
                  <c:v>0.30206131078224108</c:v>
                </c:pt>
                <c:pt idx="14">
                  <c:v>0.44179184549356221</c:v>
                </c:pt>
                <c:pt idx="15">
                  <c:v>0.51727951340890233</c:v>
                </c:pt>
                <c:pt idx="16">
                  <c:v>0.64773980154355004</c:v>
                </c:pt>
                <c:pt idx="17">
                  <c:v>0.60691489361702144</c:v>
                </c:pt>
                <c:pt idx="18">
                  <c:v>0.48931789892954947</c:v>
                </c:pt>
                <c:pt idx="19">
                  <c:v>0.45343825084094203</c:v>
                </c:pt>
                <c:pt idx="20">
                  <c:v>0.40090739444833212</c:v>
                </c:pt>
                <c:pt idx="21">
                  <c:v>0.37878843506195492</c:v>
                </c:pt>
                <c:pt idx="22">
                  <c:v>0.37331601536028913</c:v>
                </c:pt>
                <c:pt idx="23">
                  <c:v>0.23409623430962348</c:v>
                </c:pt>
                <c:pt idx="24">
                  <c:v>0.2363813783289288</c:v>
                </c:pt>
                <c:pt idx="25">
                  <c:v>0.24393951694743257</c:v>
                </c:pt>
                <c:pt idx="26">
                  <c:v>0.17268651162790691</c:v>
                </c:pt>
                <c:pt idx="27">
                  <c:v>0.17392492711370272</c:v>
                </c:pt>
                <c:pt idx="28">
                  <c:v>3.3611575777852253E-2</c:v>
                </c:pt>
                <c:pt idx="29">
                  <c:v>2.376530950016538E-2</c:v>
                </c:pt>
                <c:pt idx="30">
                  <c:v>-7.6298058198873656E-2</c:v>
                </c:pt>
                <c:pt idx="31">
                  <c:v>-8.5912044713276653E-2</c:v>
                </c:pt>
                <c:pt idx="32">
                  <c:v>-6.8891334717576025E-2</c:v>
                </c:pt>
                <c:pt idx="33">
                  <c:v>-0.11517351333719425</c:v>
                </c:pt>
                <c:pt idx="34">
                  <c:v>-5.9902922362562415E-2</c:v>
                </c:pt>
                <c:pt idx="35">
                  <c:v>-2.2863274667824063E-2</c:v>
                </c:pt>
                <c:pt idx="36">
                  <c:v>-3.1137368130278096E-2</c:v>
                </c:pt>
                <c:pt idx="37">
                  <c:v>-1.9460293788924294E-2</c:v>
                </c:pt>
                <c:pt idx="38">
                  <c:v>-4.6271808401777421E-2</c:v>
                </c:pt>
                <c:pt idx="39">
                  <c:v>-7.5042297244858364E-2</c:v>
                </c:pt>
                <c:pt idx="40">
                  <c:v>-5.7155526927801466E-2</c:v>
                </c:pt>
                <c:pt idx="41">
                  <c:v>-7.6463199145109892E-2</c:v>
                </c:pt>
                <c:pt idx="42">
                  <c:v>3.4429157475484563E-2</c:v>
                </c:pt>
                <c:pt idx="43">
                  <c:v>3.518575787004638E-2</c:v>
                </c:pt>
                <c:pt idx="44">
                  <c:v>2.6053523368413448E-2</c:v>
                </c:pt>
                <c:pt idx="45">
                  <c:v>6.5254640557788471E-2</c:v>
                </c:pt>
                <c:pt idx="46">
                  <c:v>-1.1963999524099402E-2</c:v>
                </c:pt>
                <c:pt idx="47">
                  <c:v>-1.0147273386524431E-2</c:v>
                </c:pt>
                <c:pt idx="48">
                  <c:v>-2.3773036068556287E-2</c:v>
                </c:pt>
                <c:pt idx="49">
                  <c:v>-4.4287325987333655E-2</c:v>
                </c:pt>
                <c:pt idx="50">
                  <c:v>-2.699978208542583E-2</c:v>
                </c:pt>
                <c:pt idx="51">
                  <c:v>2.4648265492428292E-2</c:v>
                </c:pt>
                <c:pt idx="52">
                  <c:v>9.5549601168600826E-2</c:v>
                </c:pt>
                <c:pt idx="53">
                  <c:v>0.14046619589610382</c:v>
                </c:pt>
                <c:pt idx="54">
                  <c:v>0.10303530724810589</c:v>
                </c:pt>
                <c:pt idx="55">
                  <c:v>8.0655896940463698E-2</c:v>
                </c:pt>
                <c:pt idx="56">
                  <c:v>8.5277221993711655E-2</c:v>
                </c:pt>
                <c:pt idx="57">
                  <c:v>0.12115685114722842</c:v>
                </c:pt>
                <c:pt idx="58">
                  <c:v>0.14957057604788287</c:v>
                </c:pt>
                <c:pt idx="59">
                  <c:v>0.11733869412964754</c:v>
                </c:pt>
                <c:pt idx="60">
                  <c:v>0.12300971261979972</c:v>
                </c:pt>
                <c:pt idx="61">
                  <c:v>0.14539294189749397</c:v>
                </c:pt>
                <c:pt idx="62" formatCode="0.0%">
                  <c:v>7.2888350925422563E-2</c:v>
                </c:pt>
                <c:pt idx="63" formatCode="0.0%">
                  <c:v>4.5549237461349007E-2</c:v>
                </c:pt>
                <c:pt idx="64" formatCode="0.0%">
                  <c:v>-1.2600236274015054E-2</c:v>
                </c:pt>
                <c:pt idx="65" formatCode="0.0%">
                  <c:v>-2.1637592957843732E-2</c:v>
                </c:pt>
                <c:pt idx="66" formatCode="0.0%">
                  <c:v>5.1954045592811242E-2</c:v>
                </c:pt>
                <c:pt idx="67" formatCode="0.0%">
                  <c:v>8.743483005294414E-2</c:v>
                </c:pt>
                <c:pt idx="68" formatCode="0.0%">
                  <c:v>3.2096073024748935E-2</c:v>
                </c:pt>
                <c:pt idx="69">
                  <c:v>5.4902170763357759E-2</c:v>
                </c:pt>
                <c:pt idx="70" formatCode="0.0%">
                  <c:v>2.9844078783192216E-2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9"/>
          <c:min val="-0.15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0.1500000000000000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Steel mill</c:v>
                </c:pt>
              </c:strCache>
            </c:strRef>
          </c:tx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-1.850094876660344E-2</c:v>
                </c:pt>
                <c:pt idx="1">
                  <c:v>-1.8089053803339545E-2</c:v>
                </c:pt>
                <c:pt idx="2">
                  <c:v>2.3865231633130663E-2</c:v>
                </c:pt>
                <c:pt idx="3">
                  <c:v>-4.0825903331769067E-2</c:v>
                </c:pt>
                <c:pt idx="4">
                  <c:v>-9.4921689606074985E-3</c:v>
                </c:pt>
                <c:pt idx="5">
                  <c:v>8.2198443579766564E-2</c:v>
                </c:pt>
                <c:pt idx="6">
                  <c:v>0.1480057664584335</c:v>
                </c:pt>
                <c:pt idx="7">
                  <c:v>0.29617062530295668</c:v>
                </c:pt>
                <c:pt idx="8">
                  <c:v>0.50890707751564757</c:v>
                </c:pt>
                <c:pt idx="9">
                  <c:v>0.43300970873786404</c:v>
                </c:pt>
                <c:pt idx="10">
                  <c:v>0.28134110787172001</c:v>
                </c:pt>
                <c:pt idx="11">
                  <c:v>0.37210424710424722</c:v>
                </c:pt>
                <c:pt idx="12">
                  <c:v>0.54325761237312709</c:v>
                </c:pt>
                <c:pt idx="13">
                  <c:v>0.58053849787435063</c:v>
                </c:pt>
                <c:pt idx="14">
                  <c:v>0.63756855575868365</c:v>
                </c:pt>
                <c:pt idx="15">
                  <c:v>0.89285714285714268</c:v>
                </c:pt>
                <c:pt idx="16">
                  <c:v>1.1724964063248682</c:v>
                </c:pt>
                <c:pt idx="17">
                  <c:v>1.0260674157303371</c:v>
                </c:pt>
                <c:pt idx="18">
                  <c:v>0.48601088321473407</c:v>
                </c:pt>
                <c:pt idx="19">
                  <c:v>9.6125654450261819E-2</c:v>
                </c:pt>
                <c:pt idx="20">
                  <c:v>-0.12912571793235469</c:v>
                </c:pt>
                <c:pt idx="21">
                  <c:v>-3.2655826558265537E-2</c:v>
                </c:pt>
                <c:pt idx="22">
                  <c:v>0.12394766780432311</c:v>
                </c:pt>
                <c:pt idx="23">
                  <c:v>0.18129440731621516</c:v>
                </c:pt>
                <c:pt idx="24">
                  <c:v>0.22842467898528024</c:v>
                </c:pt>
                <c:pt idx="25">
                  <c:v>0.23229527794381349</c:v>
                </c:pt>
                <c:pt idx="26">
                  <c:v>0.21617638850125581</c:v>
                </c:pt>
                <c:pt idx="27">
                  <c:v>-1.222021194106992E-2</c:v>
                </c:pt>
                <c:pt idx="28">
                  <c:v>-0.14603220114689008</c:v>
                </c:pt>
                <c:pt idx="29">
                  <c:v>-0.27895075421472942</c:v>
                </c:pt>
                <c:pt idx="30">
                  <c:v>-9.6248535244276137E-2</c:v>
                </c:pt>
                <c:pt idx="31">
                  <c:v>6.0715650417599187E-2</c:v>
                </c:pt>
                <c:pt idx="32">
                  <c:v>9.3558102384476594E-2</c:v>
                </c:pt>
                <c:pt idx="33">
                  <c:v>1.342975206611563E-2</c:v>
                </c:pt>
                <c:pt idx="34">
                  <c:v>-4.9503179985491738E-2</c:v>
                </c:pt>
                <c:pt idx="35">
                  <c:v>-0.19310866419328132</c:v>
                </c:pt>
                <c:pt idx="36">
                  <c:v>-0.31331902222131569</c:v>
                </c:pt>
                <c:pt idx="37">
                  <c:v>-0.34246445773489903</c:v>
                </c:pt>
                <c:pt idx="38">
                  <c:v>-0.3846189151727113</c:v>
                </c:pt>
                <c:pt idx="39">
                  <c:v>-0.3046246192813708</c:v>
                </c:pt>
                <c:pt idx="40">
                  <c:v>-0.31449757095372038</c:v>
                </c:pt>
                <c:pt idx="41">
                  <c:v>-0.1939584493414839</c:v>
                </c:pt>
                <c:pt idx="42">
                  <c:v>-0.1486072453785231</c:v>
                </c:pt>
                <c:pt idx="43">
                  <c:v>-0.16108394982309412</c:v>
                </c:pt>
                <c:pt idx="44">
                  <c:v>-0.1214003558182311</c:v>
                </c:pt>
                <c:pt idx="45">
                  <c:v>-0.1179356934293958</c:v>
                </c:pt>
                <c:pt idx="46">
                  <c:v>-0.11354108614085973</c:v>
                </c:pt>
                <c:pt idx="47">
                  <c:v>-6.3508347233087847E-2</c:v>
                </c:pt>
                <c:pt idx="48">
                  <c:v>-5.2721271547963425E-2</c:v>
                </c:pt>
                <c:pt idx="49">
                  <c:v>-5.5322570531759201E-2</c:v>
                </c:pt>
                <c:pt idx="50">
                  <c:v>-3.5822431718850203E-2</c:v>
                </c:pt>
                <c:pt idx="51">
                  <c:v>-1.4904817631409667E-2</c:v>
                </c:pt>
                <c:pt idx="52">
                  <c:v>-3.2002230435650696E-2</c:v>
                </c:pt>
                <c:pt idx="53">
                  <c:v>-2.4175295702720867E-2</c:v>
                </c:pt>
                <c:pt idx="54">
                  <c:v>-7.5959144823546723E-2</c:v>
                </c:pt>
                <c:pt idx="55">
                  <c:v>-2.1616523336106669E-2</c:v>
                </c:pt>
                <c:pt idx="56">
                  <c:v>-1.3282081202594654E-2</c:v>
                </c:pt>
                <c:pt idx="57">
                  <c:v>2.2509940649912984E-2</c:v>
                </c:pt>
                <c:pt idx="58">
                  <c:v>6.2211935433493265E-2</c:v>
                </c:pt>
                <c:pt idx="59">
                  <c:v>5.1135244189803704E-2</c:v>
                </c:pt>
                <c:pt idx="60">
                  <c:v>3.8821671154381308E-2</c:v>
                </c:pt>
                <c:pt idx="61">
                  <c:v>5.4771200999531547E-2</c:v>
                </c:pt>
                <c:pt idx="62" formatCode="0.0%">
                  <c:v>7.6391413653065079E-2</c:v>
                </c:pt>
                <c:pt idx="63" formatCode="0.0%">
                  <c:v>4.9058030803080382E-2</c:v>
                </c:pt>
                <c:pt idx="64" formatCode="0.0%">
                  <c:v>5.466186630339586E-2</c:v>
                </c:pt>
                <c:pt idx="65" formatCode="0.0%">
                  <c:v>4.6571934806331663E-2</c:v>
                </c:pt>
                <c:pt idx="66" formatCode="0.0%">
                  <c:v>5.3840759713324596E-2</c:v>
                </c:pt>
                <c:pt idx="67" formatCode="0.0%">
                  <c:v>4.94668490208909E-2</c:v>
                </c:pt>
                <c:pt idx="68" formatCode="0.0%">
                  <c:v>1.3762318840579628E-2</c:v>
                </c:pt>
                <c:pt idx="69">
                  <c:v>1.1340518215707087E-3</c:v>
                </c:pt>
                <c:pt idx="70" formatCode="0.0%">
                  <c:v>-1.3066277618815861E-2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1.2"/>
          <c:min val="-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0.30000000000000004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8929740739005342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Insulation and materials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6.7708333333333925E-3</c:v>
                </c:pt>
                <c:pt idx="1">
                  <c:v>5.1546391752577319E-3</c:v>
                </c:pt>
                <c:pt idx="2">
                  <c:v>1.8643190056965273E-2</c:v>
                </c:pt>
                <c:pt idx="3">
                  <c:v>1.4418125643666383E-2</c:v>
                </c:pt>
                <c:pt idx="4">
                  <c:v>2.4806201550387656E-2</c:v>
                </c:pt>
                <c:pt idx="5">
                  <c:v>2.0703933747412008E-2</c:v>
                </c:pt>
                <c:pt idx="6">
                  <c:v>4.6607975142413556E-3</c:v>
                </c:pt>
                <c:pt idx="7">
                  <c:v>-2.5799793601651187E-3</c:v>
                </c:pt>
                <c:pt idx="8">
                  <c:v>2.071465561885063E-3</c:v>
                </c:pt>
                <c:pt idx="9">
                  <c:v>4.1407867494824609E-3</c:v>
                </c:pt>
                <c:pt idx="10">
                  <c:v>1.3457556935817924E-2</c:v>
                </c:pt>
                <c:pt idx="11">
                  <c:v>1.5503875968992248E-2</c:v>
                </c:pt>
                <c:pt idx="12">
                  <c:v>4.1386445938954991E-2</c:v>
                </c:pt>
                <c:pt idx="13">
                  <c:v>5.0769230769230796E-2</c:v>
                </c:pt>
                <c:pt idx="14">
                  <c:v>4.7788510421962409E-2</c:v>
                </c:pt>
                <c:pt idx="15">
                  <c:v>5.1269035532994896E-2</c:v>
                </c:pt>
                <c:pt idx="16">
                  <c:v>6.6565809379727628E-2</c:v>
                </c:pt>
                <c:pt idx="17">
                  <c:v>9.1784989858012297E-2</c:v>
                </c:pt>
                <c:pt idx="18">
                  <c:v>0.1177371134020619</c:v>
                </c:pt>
                <c:pt idx="19">
                  <c:v>0.18023279875840661</c:v>
                </c:pt>
                <c:pt idx="20">
                  <c:v>0.18577777777777782</c:v>
                </c:pt>
                <c:pt idx="21">
                  <c:v>0.17834020618556709</c:v>
                </c:pt>
                <c:pt idx="22">
                  <c:v>0.1700715015321756</c:v>
                </c:pt>
                <c:pt idx="23">
                  <c:v>0.16910941475826965</c:v>
                </c:pt>
                <c:pt idx="24">
                  <c:v>0.19742175856929947</c:v>
                </c:pt>
                <c:pt idx="25">
                  <c:v>0.18994143484626638</c:v>
                </c:pt>
                <c:pt idx="26">
                  <c:v>0.17959243085880647</c:v>
                </c:pt>
                <c:pt idx="27">
                  <c:v>0.19247706422018346</c:v>
                </c:pt>
                <c:pt idx="28">
                  <c:v>0.17067612293144213</c:v>
                </c:pt>
                <c:pt idx="29">
                  <c:v>0.16142591732466324</c:v>
                </c:pt>
                <c:pt idx="30">
                  <c:v>0.19070194289825251</c:v>
                </c:pt>
                <c:pt idx="31">
                  <c:v>0.1452272518070124</c:v>
                </c:pt>
                <c:pt idx="32">
                  <c:v>0.14445974687075061</c:v>
                </c:pt>
                <c:pt idx="33">
                  <c:v>0.14657171103859162</c:v>
                </c:pt>
                <c:pt idx="34">
                  <c:v>0.1480314273243126</c:v>
                </c:pt>
                <c:pt idx="35">
                  <c:v>0.14923605972228277</c:v>
                </c:pt>
                <c:pt idx="36">
                  <c:v>9.8954119838533597E-2</c:v>
                </c:pt>
                <c:pt idx="37">
                  <c:v>9.1465390310025124E-2</c:v>
                </c:pt>
                <c:pt idx="38">
                  <c:v>0.10122411708087567</c:v>
                </c:pt>
                <c:pt idx="39">
                  <c:v>8.4510977397332543E-2</c:v>
                </c:pt>
                <c:pt idx="40">
                  <c:v>9.1894926453363862E-2</c:v>
                </c:pt>
                <c:pt idx="41">
                  <c:v>7.4007718301973446E-2</c:v>
                </c:pt>
                <c:pt idx="42">
                  <c:v>4.2708361574481275E-2</c:v>
                </c:pt>
                <c:pt idx="43">
                  <c:v>2.4905175086404555E-2</c:v>
                </c:pt>
                <c:pt idx="44">
                  <c:v>1.6672125029513186E-2</c:v>
                </c:pt>
                <c:pt idx="45">
                  <c:v>1.594023746299178E-2</c:v>
                </c:pt>
                <c:pt idx="46">
                  <c:v>1.2634308439854833E-2</c:v>
                </c:pt>
                <c:pt idx="47">
                  <c:v>1.2203898278121539E-2</c:v>
                </c:pt>
                <c:pt idx="48">
                  <c:v>2.783010498578677E-2</c:v>
                </c:pt>
                <c:pt idx="49">
                  <c:v>4.1383586352021558E-2</c:v>
                </c:pt>
                <c:pt idx="50">
                  <c:v>3.8282105011522981E-2</c:v>
                </c:pt>
                <c:pt idx="51">
                  <c:v>3.8072231577139279E-2</c:v>
                </c:pt>
                <c:pt idx="52">
                  <c:v>3.4392327011921547E-2</c:v>
                </c:pt>
                <c:pt idx="53">
                  <c:v>5.7703836372369838E-2</c:v>
                </c:pt>
                <c:pt idx="54">
                  <c:v>5.5567937003194331E-2</c:v>
                </c:pt>
                <c:pt idx="55">
                  <c:v>6.2335217979072238E-2</c:v>
                </c:pt>
                <c:pt idx="56">
                  <c:v>7.2430816714861665E-2</c:v>
                </c:pt>
                <c:pt idx="57">
                  <c:v>7.6422739802164713E-2</c:v>
                </c:pt>
                <c:pt idx="58">
                  <c:v>7.0699902754780539E-2</c:v>
                </c:pt>
                <c:pt idx="59">
                  <c:v>7.096349294256761E-2</c:v>
                </c:pt>
                <c:pt idx="60">
                  <c:v>5.7098782436229387E-2</c:v>
                </c:pt>
                <c:pt idx="61">
                  <c:v>4.1564880400385397E-2</c:v>
                </c:pt>
                <c:pt idx="62" formatCode="0.0%">
                  <c:v>4.2108557696458784E-2</c:v>
                </c:pt>
                <c:pt idx="63" formatCode="0.0%">
                  <c:v>3.5269575225695217E-2</c:v>
                </c:pt>
                <c:pt idx="64" formatCode="0.0%">
                  <c:v>3.4475360183658869E-2</c:v>
                </c:pt>
                <c:pt idx="65" formatCode="0.0%">
                  <c:v>1.2511529335558338E-2</c:v>
                </c:pt>
                <c:pt idx="66" formatCode="0.0%">
                  <c:v>4.0572876345978601E-3</c:v>
                </c:pt>
                <c:pt idx="67" formatCode="0.0%">
                  <c:v>5.3749077231342365E-3</c:v>
                </c:pt>
                <c:pt idx="68" formatCode="0.0%">
                  <c:v>-1.7463649413745287E-3</c:v>
                </c:pt>
                <c:pt idx="69">
                  <c:v>-1.1073432135979158E-2</c:v>
                </c:pt>
                <c:pt idx="70" formatCode="0.0%">
                  <c:v>-4.0467515525989912E-3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2"/>
          <c:min val="-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Gypsum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-2.0933977455716655E-2</c:v>
                </c:pt>
                <c:pt idx="1">
                  <c:v>-2.2635408245755839E-2</c:v>
                </c:pt>
                <c:pt idx="2">
                  <c:v>-2.0542317173377158E-3</c:v>
                </c:pt>
                <c:pt idx="3">
                  <c:v>-3.1300813008130035E-2</c:v>
                </c:pt>
                <c:pt idx="4">
                  <c:v>-6.6611157368859052E-3</c:v>
                </c:pt>
                <c:pt idx="5">
                  <c:v>9.7581671616462085E-3</c:v>
                </c:pt>
                <c:pt idx="6">
                  <c:v>4.2408821034775231E-3</c:v>
                </c:pt>
                <c:pt idx="7">
                  <c:v>-2.9686174724343384E-3</c:v>
                </c:pt>
                <c:pt idx="8">
                  <c:v>-3.3927056827820668E-3</c:v>
                </c:pt>
                <c:pt idx="9">
                  <c:v>-4.2498937526571495E-4</c:v>
                </c:pt>
                <c:pt idx="10">
                  <c:v>4.5202558635394435E-2</c:v>
                </c:pt>
                <c:pt idx="11">
                  <c:v>4.6462063086104032E-2</c:v>
                </c:pt>
                <c:pt idx="12">
                  <c:v>4.9342105263157895E-2</c:v>
                </c:pt>
                <c:pt idx="13">
                  <c:v>5.996691480562448E-2</c:v>
                </c:pt>
                <c:pt idx="14">
                  <c:v>7.0811033347056476E-2</c:v>
                </c:pt>
                <c:pt idx="15">
                  <c:v>0.13386487620646234</c:v>
                </c:pt>
                <c:pt idx="16">
                  <c:v>0.16345347862531445</c:v>
                </c:pt>
                <c:pt idx="17">
                  <c:v>0.20798319327731093</c:v>
                </c:pt>
                <c:pt idx="18">
                  <c:v>0.24515202702702688</c:v>
                </c:pt>
                <c:pt idx="19">
                  <c:v>0.25698000850701841</c:v>
                </c:pt>
                <c:pt idx="20">
                  <c:v>0.25689361702127661</c:v>
                </c:pt>
                <c:pt idx="21">
                  <c:v>0.27962585034013621</c:v>
                </c:pt>
                <c:pt idx="22">
                  <c:v>0.22904528763769882</c:v>
                </c:pt>
                <c:pt idx="23">
                  <c:v>0.23009368635437882</c:v>
                </c:pt>
                <c:pt idx="24">
                  <c:v>0.25099529780564278</c:v>
                </c:pt>
                <c:pt idx="25">
                  <c:v>0.2364260632071791</c:v>
                </c:pt>
                <c:pt idx="26">
                  <c:v>0.22359861591695485</c:v>
                </c:pt>
                <c:pt idx="27">
                  <c:v>0.1794448556624722</c:v>
                </c:pt>
                <c:pt idx="28">
                  <c:v>0.22383285302593647</c:v>
                </c:pt>
                <c:pt idx="29">
                  <c:v>0.18967304347826089</c:v>
                </c:pt>
                <c:pt idx="30">
                  <c:v>0.16345488584103229</c:v>
                </c:pt>
                <c:pt idx="31">
                  <c:v>0.19766104034976101</c:v>
                </c:pt>
                <c:pt idx="32">
                  <c:v>0.20271523851440557</c:v>
                </c:pt>
                <c:pt idx="33">
                  <c:v>0.17615161744770194</c:v>
                </c:pt>
                <c:pt idx="34">
                  <c:v>0.18006632607331738</c:v>
                </c:pt>
                <c:pt idx="35">
                  <c:v>0.1752221942593746</c:v>
                </c:pt>
                <c:pt idx="36">
                  <c:v>0.11131575485350208</c:v>
                </c:pt>
                <c:pt idx="37">
                  <c:v>0.13257661819650604</c:v>
                </c:pt>
                <c:pt idx="38">
                  <c:v>0.13581433930961687</c:v>
                </c:pt>
                <c:pt idx="39">
                  <c:v>0.12142359563959518</c:v>
                </c:pt>
                <c:pt idx="40">
                  <c:v>4.0605058045070336E-2</c:v>
                </c:pt>
                <c:pt idx="41">
                  <c:v>3.1374349108706505E-2</c:v>
                </c:pt>
                <c:pt idx="42">
                  <c:v>2.558250035709379E-2</c:v>
                </c:pt>
                <c:pt idx="43">
                  <c:v>-8.4310933297167233E-3</c:v>
                </c:pt>
                <c:pt idx="44">
                  <c:v>-1.7562477832262648E-2</c:v>
                </c:pt>
                <c:pt idx="45">
                  <c:v>-1.4235106671487942E-2</c:v>
                </c:pt>
                <c:pt idx="46">
                  <c:v>-1.8965798549574996E-2</c:v>
                </c:pt>
                <c:pt idx="47">
                  <c:v>-1.9444749692169437E-2</c:v>
                </c:pt>
                <c:pt idx="48">
                  <c:v>-1.9166159327154937E-2</c:v>
                </c:pt>
                <c:pt idx="49">
                  <c:v>-6.0767492595615695E-3</c:v>
                </c:pt>
                <c:pt idx="50">
                  <c:v>5.9615693174209852E-3</c:v>
                </c:pt>
                <c:pt idx="51">
                  <c:v>9.2030376459922084E-3</c:v>
                </c:pt>
                <c:pt idx="52">
                  <c:v>3.6658737140448726E-2</c:v>
                </c:pt>
                <c:pt idx="53">
                  <c:v>3.8918591004700014E-2</c:v>
                </c:pt>
                <c:pt idx="54">
                  <c:v>4.2532750843463897E-2</c:v>
                </c:pt>
                <c:pt idx="55">
                  <c:v>4.468519193945461E-2</c:v>
                </c:pt>
                <c:pt idx="56">
                  <c:v>5.2448804751767178E-2</c:v>
                </c:pt>
                <c:pt idx="57">
                  <c:v>5.1071085701185077E-2</c:v>
                </c:pt>
                <c:pt idx="58">
                  <c:v>5.3202959224637192E-2</c:v>
                </c:pt>
                <c:pt idx="59">
                  <c:v>5.7108867190418348E-2</c:v>
                </c:pt>
                <c:pt idx="60">
                  <c:v>5.5282880066208413E-2</c:v>
                </c:pt>
                <c:pt idx="61">
                  <c:v>4.3680339081877489E-2</c:v>
                </c:pt>
                <c:pt idx="62" formatCode="0.0%">
                  <c:v>2.8110450806711033E-2</c:v>
                </c:pt>
                <c:pt idx="63" formatCode="0.0%">
                  <c:v>3.0393350172317677E-2</c:v>
                </c:pt>
                <c:pt idx="64" formatCode="0.0%">
                  <c:v>1.0742419322711914E-2</c:v>
                </c:pt>
                <c:pt idx="65" formatCode="0.0%">
                  <c:v>1.0210346229511827E-2</c:v>
                </c:pt>
                <c:pt idx="66" formatCode="0.0%">
                  <c:v>8.4408662248116866E-3</c:v>
                </c:pt>
                <c:pt idx="67" formatCode="0.0%">
                  <c:v>1.0152035043886787E-2</c:v>
                </c:pt>
                <c:pt idx="68" formatCode="0.0%">
                  <c:v>3.482053404190433E-3</c:v>
                </c:pt>
                <c:pt idx="69">
                  <c:v>5.4258028279610222E-3</c:v>
                </c:pt>
                <c:pt idx="70" formatCode="0.0%">
                  <c:v>3.9804625177650302E-3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30000000000000004"/>
          <c:min val="-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Flat glass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5.1020408163266551E-3</c:v>
                </c:pt>
                <c:pt idx="1">
                  <c:v>1.3848396501457768E-2</c:v>
                </c:pt>
                <c:pt idx="2">
                  <c:v>1.979472140762455E-2</c:v>
                </c:pt>
                <c:pt idx="3">
                  <c:v>1.5362106803218895E-2</c:v>
                </c:pt>
                <c:pt idx="4">
                  <c:v>1.6825164594001546E-2</c:v>
                </c:pt>
                <c:pt idx="5">
                  <c:v>1.7556693489392875E-2</c:v>
                </c:pt>
                <c:pt idx="6">
                  <c:v>1.1644832605531254E-2</c:v>
                </c:pt>
                <c:pt idx="7">
                  <c:v>9.4545454545455366E-3</c:v>
                </c:pt>
                <c:pt idx="8">
                  <c:v>7.246376811594203E-3</c:v>
                </c:pt>
                <c:pt idx="9">
                  <c:v>1.1636363636363596E-2</c:v>
                </c:pt>
                <c:pt idx="10">
                  <c:v>1.1611030478954966E-2</c:v>
                </c:pt>
                <c:pt idx="11">
                  <c:v>3.7144938091769802E-2</c:v>
                </c:pt>
                <c:pt idx="12">
                  <c:v>3.6983321247280598E-2</c:v>
                </c:pt>
                <c:pt idx="13">
                  <c:v>2.0848310567936779E-2</c:v>
                </c:pt>
                <c:pt idx="14">
                  <c:v>2.2286125089863367E-2</c:v>
                </c:pt>
                <c:pt idx="15">
                  <c:v>3.097982708933705E-2</c:v>
                </c:pt>
                <c:pt idx="16">
                  <c:v>3.8848920863309391E-2</c:v>
                </c:pt>
                <c:pt idx="17">
                  <c:v>5.0323508267433502E-2</c:v>
                </c:pt>
                <c:pt idx="18">
                  <c:v>6.0870503597122393E-2</c:v>
                </c:pt>
                <c:pt idx="19">
                  <c:v>6.494956772334283E-2</c:v>
                </c:pt>
                <c:pt idx="20">
                  <c:v>6.8064748201438943E-2</c:v>
                </c:pt>
                <c:pt idx="21">
                  <c:v>8.2099209202013052E-2</c:v>
                </c:pt>
                <c:pt idx="22">
                  <c:v>8.6664275466283996E-2</c:v>
                </c:pt>
                <c:pt idx="23">
                  <c:v>7.4101123595505566E-2</c:v>
                </c:pt>
                <c:pt idx="24">
                  <c:v>9.0601398601398528E-2</c:v>
                </c:pt>
                <c:pt idx="25">
                  <c:v>0.11043661971830977</c:v>
                </c:pt>
                <c:pt idx="26">
                  <c:v>9.8516174402250467E-2</c:v>
                </c:pt>
                <c:pt idx="27">
                  <c:v>0.10424877707896581</c:v>
                </c:pt>
                <c:pt idx="28">
                  <c:v>9.7797783933517901E-2</c:v>
                </c:pt>
                <c:pt idx="29">
                  <c:v>8.9431895961670116E-2</c:v>
                </c:pt>
                <c:pt idx="30">
                  <c:v>9.5326899993896597E-2</c:v>
                </c:pt>
                <c:pt idx="31">
                  <c:v>0.11759970233061603</c:v>
                </c:pt>
                <c:pt idx="32">
                  <c:v>0.11227864557021697</c:v>
                </c:pt>
                <c:pt idx="33">
                  <c:v>0.11021791124103111</c:v>
                </c:pt>
                <c:pt idx="34">
                  <c:v>0.11283923396333545</c:v>
                </c:pt>
                <c:pt idx="35">
                  <c:v>9.9926774412887651E-2</c:v>
                </c:pt>
                <c:pt idx="36">
                  <c:v>7.2918002513529548E-2</c:v>
                </c:pt>
                <c:pt idx="37">
                  <c:v>9.916794561205465E-2</c:v>
                </c:pt>
                <c:pt idx="38">
                  <c:v>0.1078555012835367</c:v>
                </c:pt>
                <c:pt idx="39">
                  <c:v>9.2324925008543321E-2</c:v>
                </c:pt>
                <c:pt idx="40">
                  <c:v>8.2146326692825095E-2</c:v>
                </c:pt>
                <c:pt idx="41">
                  <c:v>8.1883065478808387E-2</c:v>
                </c:pt>
                <c:pt idx="42">
                  <c:v>5.8173082876211854E-2</c:v>
                </c:pt>
                <c:pt idx="43">
                  <c:v>2.6029370815627204E-2</c:v>
                </c:pt>
                <c:pt idx="44">
                  <c:v>2.9728093017622432E-2</c:v>
                </c:pt>
                <c:pt idx="45">
                  <c:v>1.9382442702411438E-2</c:v>
                </c:pt>
                <c:pt idx="46">
                  <c:v>1.2979463025140223E-2</c:v>
                </c:pt>
                <c:pt idx="47">
                  <c:v>2.1273686963551249E-2</c:v>
                </c:pt>
                <c:pt idx="48">
                  <c:v>3.2128514056224924E-2</c:v>
                </c:pt>
                <c:pt idx="49">
                  <c:v>-2.4117378937103143E-3</c:v>
                </c:pt>
                <c:pt idx="50">
                  <c:v>-8.4943111229243175E-4</c:v>
                </c:pt>
                <c:pt idx="51">
                  <c:v>7.9950407573276417E-4</c:v>
                </c:pt>
                <c:pt idx="52">
                  <c:v>9.7642587324533806E-3</c:v>
                </c:pt>
                <c:pt idx="53">
                  <c:v>1.2659771543388132E-3</c:v>
                </c:pt>
                <c:pt idx="54">
                  <c:v>1.2684742034005445E-2</c:v>
                </c:pt>
                <c:pt idx="55">
                  <c:v>2.2460442011115272E-2</c:v>
                </c:pt>
                <c:pt idx="56">
                  <c:v>1.9677838613494574E-2</c:v>
                </c:pt>
                <c:pt idx="57">
                  <c:v>1.9160664283324295E-2</c:v>
                </c:pt>
                <c:pt idx="58">
                  <c:v>1.6713320293742246E-2</c:v>
                </c:pt>
                <c:pt idx="59">
                  <c:v>1.2356313476704539E-2</c:v>
                </c:pt>
                <c:pt idx="60">
                  <c:v>1.2755929219937019E-2</c:v>
                </c:pt>
                <c:pt idx="61">
                  <c:v>1.307684744449133E-2</c:v>
                </c:pt>
                <c:pt idx="62" formatCode="0.0%">
                  <c:v>1.303568330345261E-2</c:v>
                </c:pt>
                <c:pt idx="63" formatCode="0.0%">
                  <c:v>-4.3358707922081406E-3</c:v>
                </c:pt>
                <c:pt idx="64" formatCode="0.0%">
                  <c:v>-5.8365421807076347E-3</c:v>
                </c:pt>
                <c:pt idx="65" formatCode="0.0%">
                  <c:v>8.9318338678898461E-4</c:v>
                </c:pt>
                <c:pt idx="66" formatCode="0.0%">
                  <c:v>2.3722859685004764E-2</c:v>
                </c:pt>
                <c:pt idx="67" formatCode="0.0%">
                  <c:v>3.4759527999769196E-2</c:v>
                </c:pt>
                <c:pt idx="68" formatCode="0.0%">
                  <c:v>3.407445857484797E-2</c:v>
                </c:pt>
                <c:pt idx="69">
                  <c:v>3.2808603042398889E-2</c:v>
                </c:pt>
                <c:pt idx="70" formatCode="0.0%">
                  <c:v>3.2975071421988723E-2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2"/>
          <c:min val="-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90318983857470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plastic construction products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-3.4767492394610299E-3</c:v>
                </c:pt>
                <c:pt idx="1">
                  <c:v>-5.6472632493483185E-3</c:v>
                </c:pt>
                <c:pt idx="2">
                  <c:v>5.2151238591917302E-3</c:v>
                </c:pt>
                <c:pt idx="3">
                  <c:v>4.7867711053089391E-3</c:v>
                </c:pt>
                <c:pt idx="4">
                  <c:v>7.4203404626801269E-3</c:v>
                </c:pt>
                <c:pt idx="5">
                  <c:v>2.1824530772588391E-3</c:v>
                </c:pt>
                <c:pt idx="6">
                  <c:v>1.7376194613379918E-3</c:v>
                </c:pt>
                <c:pt idx="7">
                  <c:v>1.2641673931996536E-2</c:v>
                </c:pt>
                <c:pt idx="8">
                  <c:v>2.8371890004364908E-2</c:v>
                </c:pt>
                <c:pt idx="9">
                  <c:v>4.8055919615552639E-2</c:v>
                </c:pt>
                <c:pt idx="10">
                  <c:v>5.6042031523642656E-2</c:v>
                </c:pt>
                <c:pt idx="11">
                  <c:v>5.4195804195804095E-2</c:v>
                </c:pt>
                <c:pt idx="12">
                  <c:v>6.1055385957261225E-2</c:v>
                </c:pt>
                <c:pt idx="13">
                  <c:v>7.64525993883792E-2</c:v>
                </c:pt>
                <c:pt idx="14">
                  <c:v>9.2520536100302531E-2</c:v>
                </c:pt>
                <c:pt idx="15">
                  <c:v>0.15071459506279766</c:v>
                </c:pt>
                <c:pt idx="16">
                  <c:v>0.17980935875216636</c:v>
                </c:pt>
                <c:pt idx="17">
                  <c:v>0.22691637630662018</c:v>
                </c:pt>
                <c:pt idx="18">
                  <c:v>0.27551604509973993</c:v>
                </c:pt>
                <c:pt idx="19">
                  <c:v>0.30091691777873419</c:v>
                </c:pt>
                <c:pt idx="20">
                  <c:v>0.29860356536502558</c:v>
                </c:pt>
                <c:pt idx="21">
                  <c:v>0.31246769487286363</c:v>
                </c:pt>
                <c:pt idx="22">
                  <c:v>0.32734660033167506</c:v>
                </c:pt>
                <c:pt idx="23">
                  <c:v>0.35404643449419576</c:v>
                </c:pt>
                <c:pt idx="24">
                  <c:v>0.36376489930127398</c:v>
                </c:pt>
                <c:pt idx="25">
                  <c:v>0.36605925324675315</c:v>
                </c:pt>
                <c:pt idx="26">
                  <c:v>0.35239018599129418</c:v>
                </c:pt>
                <c:pt idx="27">
                  <c:v>0.30963116296575088</c:v>
                </c:pt>
                <c:pt idx="28">
                  <c:v>0.29609254498714643</c:v>
                </c:pt>
                <c:pt idx="29">
                  <c:v>0.26569400070997518</c:v>
                </c:pt>
                <c:pt idx="30">
                  <c:v>0.22736235865285889</c:v>
                </c:pt>
                <c:pt idx="31">
                  <c:v>0.19837658792268789</c:v>
                </c:pt>
                <c:pt idx="32">
                  <c:v>0.18077077701984945</c:v>
                </c:pt>
                <c:pt idx="33">
                  <c:v>0.14286304115149234</c:v>
                </c:pt>
                <c:pt idx="34">
                  <c:v>0.11124576768825192</c:v>
                </c:pt>
                <c:pt idx="35">
                  <c:v>8.7098433538683781E-2</c:v>
                </c:pt>
                <c:pt idx="36">
                  <c:v>6.7386167737580133E-2</c:v>
                </c:pt>
                <c:pt idx="37">
                  <c:v>4.0425196897179799E-2</c:v>
                </c:pt>
                <c:pt idx="38">
                  <c:v>2.565625649233786E-2</c:v>
                </c:pt>
                <c:pt idx="39">
                  <c:v>5.4947423477378094E-3</c:v>
                </c:pt>
                <c:pt idx="40">
                  <c:v>-1.742008239687631E-2</c:v>
                </c:pt>
                <c:pt idx="41">
                  <c:v>-3.4792144632109105E-2</c:v>
                </c:pt>
                <c:pt idx="42">
                  <c:v>-4.7497430811974189E-2</c:v>
                </c:pt>
                <c:pt idx="43">
                  <c:v>-5.1914522315154213E-2</c:v>
                </c:pt>
                <c:pt idx="44">
                  <c:v>-4.7760880035874538E-2</c:v>
                </c:pt>
                <c:pt idx="45">
                  <c:v>-4.3655149606911907E-2</c:v>
                </c:pt>
                <c:pt idx="46">
                  <c:v>-3.268947528192212E-2</c:v>
                </c:pt>
                <c:pt idx="47">
                  <c:v>-3.4697303417623719E-2</c:v>
                </c:pt>
                <c:pt idx="48">
                  <c:v>-2.7416754432281282E-2</c:v>
                </c:pt>
                <c:pt idx="49">
                  <c:v>-1.9585727176160125E-2</c:v>
                </c:pt>
                <c:pt idx="50">
                  <c:v>-2.071511510140742E-2</c:v>
                </c:pt>
                <c:pt idx="51">
                  <c:v>-1.3464577956505087E-2</c:v>
                </c:pt>
                <c:pt idx="52">
                  <c:v>-7.725403572314363E-3</c:v>
                </c:pt>
                <c:pt idx="53">
                  <c:v>-1.9468764256511601E-3</c:v>
                </c:pt>
                <c:pt idx="54">
                  <c:v>-1.9600886402104186E-3</c:v>
                </c:pt>
                <c:pt idx="55">
                  <c:v>1.3426454484028424E-3</c:v>
                </c:pt>
                <c:pt idx="56">
                  <c:v>-2.5755514470762668E-3</c:v>
                </c:pt>
                <c:pt idx="57">
                  <c:v>-8.2380700541069361E-3</c:v>
                </c:pt>
                <c:pt idx="58">
                  <c:v>-1.1405175770466876E-2</c:v>
                </c:pt>
                <c:pt idx="59">
                  <c:v>-6.9998220136961945E-3</c:v>
                </c:pt>
                <c:pt idx="60">
                  <c:v>-1.0718443445114285E-2</c:v>
                </c:pt>
                <c:pt idx="61">
                  <c:v>-1.7250870116064021E-2</c:v>
                </c:pt>
                <c:pt idx="62" formatCode="0.0%">
                  <c:v>-1.7438879436921687E-2</c:v>
                </c:pt>
                <c:pt idx="63" formatCode="0.0%">
                  <c:v>-1.8486542862937185E-2</c:v>
                </c:pt>
                <c:pt idx="64" formatCode="0.0%">
                  <c:v>-9.9477185344915321E-3</c:v>
                </c:pt>
                <c:pt idx="65" formatCode="0.0%">
                  <c:v>-9.663115663331159E-3</c:v>
                </c:pt>
                <c:pt idx="66" formatCode="0.0%">
                  <c:v>-1.0921127778360521E-2</c:v>
                </c:pt>
                <c:pt idx="67" formatCode="0.0%">
                  <c:v>-1.3804015554967325E-2</c:v>
                </c:pt>
                <c:pt idx="68" formatCode="0.0%">
                  <c:v>-1.0821350089473658E-2</c:v>
                </c:pt>
                <c:pt idx="69" formatCode="0.0%">
                  <c:v>-1.0905393804259551E-2</c:v>
                </c:pt>
                <c:pt idx="70" formatCode="0.0%">
                  <c:v>-9.561544543629466E-3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60000000000000009"/>
          <c:min val="-0.15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0.1500000000000000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32614991309609E-2"/>
          <c:y val="2.8635566292276867E-2"/>
          <c:w val="0.88767839980778473"/>
          <c:h val="0.877127746462340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Precast concrete products</c:v>
                </c:pt>
              </c:strCache>
            </c:strRef>
          </c:tx>
          <c:spPr>
            <a:ln w="28575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Sheet1!$B$2:$B$72</c:f>
              <c:numCache>
                <c:formatCode>0%</c:formatCode>
                <c:ptCount val="71"/>
                <c:pt idx="0" formatCode="0.0%">
                  <c:v>3.3892128279883429E-2</c:v>
                </c:pt>
                <c:pt idx="1">
                  <c:v>3.5427319211102953E-2</c:v>
                </c:pt>
                <c:pt idx="2">
                  <c:v>3.4833091436864895E-2</c:v>
                </c:pt>
                <c:pt idx="3">
                  <c:v>3.0719190458980847E-2</c:v>
                </c:pt>
                <c:pt idx="4">
                  <c:v>2.7436823104693222E-2</c:v>
                </c:pt>
                <c:pt idx="5">
                  <c:v>2.5917926565874688E-2</c:v>
                </c:pt>
                <c:pt idx="6">
                  <c:v>2.337288745055735E-2</c:v>
                </c:pt>
                <c:pt idx="7">
                  <c:v>2.4057450628366207E-2</c:v>
                </c:pt>
                <c:pt idx="8">
                  <c:v>2.5125628140703515E-2</c:v>
                </c:pt>
                <c:pt idx="9">
                  <c:v>2.9359112065878941E-2</c:v>
                </c:pt>
                <c:pt idx="10">
                  <c:v>2.9642857142857183E-2</c:v>
                </c:pt>
                <c:pt idx="11">
                  <c:v>3.0238349341871217E-2</c:v>
                </c:pt>
                <c:pt idx="12">
                  <c:v>3.5600986958054366E-2</c:v>
                </c:pt>
                <c:pt idx="13">
                  <c:v>4.0211640211640129E-2</c:v>
                </c:pt>
                <c:pt idx="14">
                  <c:v>3.7517531556802208E-2</c:v>
                </c:pt>
                <c:pt idx="15">
                  <c:v>5.9957924263674696E-2</c:v>
                </c:pt>
                <c:pt idx="16">
                  <c:v>7.167955024595915E-2</c:v>
                </c:pt>
                <c:pt idx="17">
                  <c:v>7.9298245614035173E-2</c:v>
                </c:pt>
                <c:pt idx="18">
                  <c:v>9.4385101897399737E-2</c:v>
                </c:pt>
                <c:pt idx="19">
                  <c:v>9.3323983169705416E-2</c:v>
                </c:pt>
                <c:pt idx="20">
                  <c:v>0.10978641456582619</c:v>
                </c:pt>
                <c:pt idx="21">
                  <c:v>0.11360347826086957</c:v>
                </c:pt>
                <c:pt idx="22">
                  <c:v>0.1150502948317724</c:v>
                </c:pt>
                <c:pt idx="23">
                  <c:v>0.11952348066298334</c:v>
                </c:pt>
                <c:pt idx="24">
                  <c:v>0.12901633764465614</c:v>
                </c:pt>
                <c:pt idx="25">
                  <c:v>0.13359782977280443</c:v>
                </c:pt>
                <c:pt idx="26">
                  <c:v>0.1341939844542076</c:v>
                </c:pt>
                <c:pt idx="27">
                  <c:v>0.13561362884551764</c:v>
                </c:pt>
                <c:pt idx="28">
                  <c:v>0.14058688524590171</c:v>
                </c:pt>
                <c:pt idx="29">
                  <c:v>0.13978543563068915</c:v>
                </c:pt>
                <c:pt idx="30">
                  <c:v>0.1493633252210543</c:v>
                </c:pt>
                <c:pt idx="31">
                  <c:v>0.1539946635195116</c:v>
                </c:pt>
                <c:pt idx="32">
                  <c:v>0.13890930889242958</c:v>
                </c:pt>
                <c:pt idx="33">
                  <c:v>0.13684677396684788</c:v>
                </c:pt>
                <c:pt idx="34">
                  <c:v>0.13585446808245896</c:v>
                </c:pt>
                <c:pt idx="35">
                  <c:v>0.13069454125978516</c:v>
                </c:pt>
                <c:pt idx="36">
                  <c:v>0.1230701979168238</c:v>
                </c:pt>
                <c:pt idx="37">
                  <c:v>0.11801147479195216</c:v>
                </c:pt>
                <c:pt idx="38">
                  <c:v>0.12710662439512768</c:v>
                </c:pt>
                <c:pt idx="39">
                  <c:v>0.10255872483221484</c:v>
                </c:pt>
                <c:pt idx="40">
                  <c:v>9.2744891183428588E-2</c:v>
                </c:pt>
                <c:pt idx="41">
                  <c:v>9.0933205551657376E-2</c:v>
                </c:pt>
                <c:pt idx="42">
                  <c:v>7.1841400289957946E-2</c:v>
                </c:pt>
                <c:pt idx="43">
                  <c:v>6.8828960020453869E-2</c:v>
                </c:pt>
                <c:pt idx="44">
                  <c:v>7.2033863090505607E-2</c:v>
                </c:pt>
                <c:pt idx="45">
                  <c:v>6.3567727365141463E-2</c:v>
                </c:pt>
                <c:pt idx="46">
                  <c:v>6.0392943019428116E-2</c:v>
                </c:pt>
                <c:pt idx="47">
                  <c:v>6.0182166852616195E-2</c:v>
                </c:pt>
                <c:pt idx="48">
                  <c:v>5.2578598118799093E-2</c:v>
                </c:pt>
                <c:pt idx="49">
                  <c:v>5.4606166170344243E-2</c:v>
                </c:pt>
                <c:pt idx="50">
                  <c:v>4.2004832578132721E-2</c:v>
                </c:pt>
                <c:pt idx="51">
                  <c:v>4.1225456005748909E-2</c:v>
                </c:pt>
                <c:pt idx="52">
                  <c:v>3.3571577011808719E-2</c:v>
                </c:pt>
                <c:pt idx="53">
                  <c:v>2.9235592019431177E-2</c:v>
                </c:pt>
                <c:pt idx="54">
                  <c:v>2.5936862296423512E-2</c:v>
                </c:pt>
                <c:pt idx="55">
                  <c:v>2.494533295545252E-2</c:v>
                </c:pt>
                <c:pt idx="56">
                  <c:v>2.1827663016233154E-2</c:v>
                </c:pt>
                <c:pt idx="57">
                  <c:v>2.1081808576868137E-2</c:v>
                </c:pt>
                <c:pt idx="58">
                  <c:v>2.4553582958413624E-2</c:v>
                </c:pt>
                <c:pt idx="59">
                  <c:v>2.1981273591338217E-2</c:v>
                </c:pt>
                <c:pt idx="60">
                  <c:v>1.9805414227968741E-2</c:v>
                </c:pt>
                <c:pt idx="61">
                  <c:v>2.1339158408556977E-2</c:v>
                </c:pt>
                <c:pt idx="62" formatCode="0.0%">
                  <c:v>2.5403711737768224E-2</c:v>
                </c:pt>
                <c:pt idx="63" formatCode="0.0%">
                  <c:v>3.1009266495478405E-2</c:v>
                </c:pt>
                <c:pt idx="64">
                  <c:v>4.8986396202644444E-2</c:v>
                </c:pt>
                <c:pt idx="65" formatCode="0.0%">
                  <c:v>4.7693319886907712E-2</c:v>
                </c:pt>
                <c:pt idx="66" formatCode="0.0%">
                  <c:v>5.3227080703055672E-2</c:v>
                </c:pt>
                <c:pt idx="67" formatCode="0.0%">
                  <c:v>5.5203642867108979E-2</c:v>
                </c:pt>
                <c:pt idx="68" formatCode="0.0%">
                  <c:v>5.8227310315527622E-2</c:v>
                </c:pt>
                <c:pt idx="69">
                  <c:v>6.5635815337286768E-2</c:v>
                </c:pt>
                <c:pt idx="70" formatCode="0.0%">
                  <c:v>7.1557671898986888E-2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82-41CA-BBB0-BFC216CC3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Sheet1!$A$2:$A$72</c:f>
              <c:numCache>
                <c:formatCode>mmm\-yy</c:formatCode>
                <c:ptCount val="71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  <c:pt idx="65">
                  <c:v>45809</c:v>
                </c:pt>
                <c:pt idx="66">
                  <c:v>45839</c:v>
                </c:pt>
                <c:pt idx="67">
                  <c:v>45870</c:v>
                </c:pt>
                <c:pt idx="68">
                  <c:v>45901</c:v>
                </c:pt>
                <c:pt idx="69">
                  <c:v>45931</c:v>
                </c:pt>
                <c:pt idx="70">
                  <c:v>45962</c:v>
                </c:pt>
              </c:numCache>
            </c:numRef>
          </c:cat>
          <c:val>
            <c:numRef>
              <c:f>Sheet1!$C$2:$C$72</c:f>
              <c:numCache>
                <c:formatCode>0%</c:formatCode>
                <c:ptCount val="7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82-41CA-BBB0-BFC216CC3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165327"/>
        <c:axId val="455392463"/>
      </c:lineChart>
      <c:dateAx>
        <c:axId val="923165327"/>
        <c:scaling>
          <c:orientation val="minMax"/>
          <c:max val="45962"/>
          <c:min val="4383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455392463"/>
        <c:crosses val="autoZero"/>
        <c:auto val="1"/>
        <c:lblOffset val="100"/>
        <c:baseTimeUnit val="months"/>
        <c:majorUnit val="12"/>
        <c:majorTimeUnit val="months"/>
      </c:dateAx>
      <c:valAx>
        <c:axId val="455392463"/>
        <c:scaling>
          <c:orientation val="minMax"/>
          <c:max val="0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23165327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975FB-6F89-DBF2-67DD-B77FA5F0D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42AC93-E8DE-B847-6D47-49CF5314E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CC483-39B5-3486-6933-E7BF67B85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CEBF7-33C0-6DC0-DA60-A552D828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BE42C-D4ED-2CB0-E841-2A56146F4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6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9FEB2-E005-3556-B673-B5B63C4E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5F1EA-9742-E540-0D03-D975CC31F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AC755-AA3A-844B-F77B-3B8306893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74DE1-E613-C0A3-6843-29CB42F52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ABF5B-A968-9F3D-E78F-7C85D125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0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C2343D-06B9-CC70-0D5A-B34CDA6D59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21685E-06C6-EC6E-8D3C-583B7FC06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2708A-4B4E-E7AC-CCAB-B059EF4A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1C469-0F88-23A0-8757-857D9EACE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00046-6470-13E2-7811-903D707C7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9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8AD6A-274F-2AB0-DD0A-7CE1FC0A6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4E0E-C405-51A9-1FB4-5CBDEA25D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3CD75-5E9D-A650-49DB-1C2553DE7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C185D-B03A-BA9C-3D57-3760BC6EB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65EA6-B9A2-7402-ED58-4E7FEC67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2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C3C8-D4C2-E8E4-9110-7073EC948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3BC2A-F7E4-DD4E-D60C-867BC5905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69605-171E-CF71-D612-4A0E6534C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A95A9-310E-18A6-CED2-7F7803FAA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CD202-5660-C46C-03AC-D6A2E9B1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7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95F68-FC82-B92A-58B4-B06018DCE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0C946-B572-E62C-F5CF-0BF72F0D4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C15025-0887-28AF-5944-19B90BA2E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6D895-DBE1-B238-71AE-EA041DD8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5410F-7877-871B-74E9-F24F60DD3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35876-85A4-4588-CEFB-99FE1495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4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7EB01-DF27-0309-4D7B-FCF35B5A9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FF914-81D0-7B1D-9166-E91270823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E5F34D-0772-B40F-E785-6AA229DA0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7D5A3B-7073-A368-4B7A-5E9369DAB0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87A67E-44D3-2BD0-18D3-D60D6146A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2D1E1C-9B9D-0D6E-005D-CE6DB2BBA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450EBD-30B1-EFE9-2017-3F1923150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2A15C6-DA6B-FB15-A24C-C5785E82F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0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EB62C-1F59-9E7A-D418-1CB9175AE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50352-DA52-1079-0FC8-2FA522BF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0FFBF-3D0F-76BC-2064-2BC41A16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0E7B0-5323-FEDE-DFEA-5CB51861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9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43CBCE-C220-1C02-BDDB-DA56BC5E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34D151-C95F-9AC8-1E18-0942D76D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F32BF4-022A-F14D-C5A0-2F2DD67A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8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D220-A228-C339-5132-847E86200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1C888-EA78-8F02-623E-26712805C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E2E38B-DE24-0BBD-E125-5CE96B47A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4F4F6-05C5-632D-2598-03740100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89203-4257-543A-581C-65829A86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2712EF-4B81-BDFE-C33D-FC08355B7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8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3DFF6-6B2D-4A80-77D5-C8788B75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198863-A4C9-456A-7318-A8B95F75B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6AC50-0683-9FEB-249F-A11D1654F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61FD5-566C-7E7E-2E54-F8983938B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D7E2A-D524-532D-EDAE-1E6F6912B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31617-A485-9E7B-4175-FB97DF523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0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361848-FC89-3CA4-28CC-0FFCFBE57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418C6-74FB-D369-5F3F-CDD157EEF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D8012-A866-D35B-ACC6-1654C4E74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5B0349-CE04-4DA9-91A1-6EFC4E9BC4C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435C2-B67E-5F62-A63C-9C463B601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B49AE-5FB1-D55F-3D9C-9778D1F76E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C5BEF1-68CB-46B5-9643-E12A4875D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46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FA216-326D-89D7-B27C-5CC194F1D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CB3D5AA-C390-8102-9DEC-34CCF4BD69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8535108"/>
              </p:ext>
            </p:extLst>
          </p:nvPr>
        </p:nvGraphicFramePr>
        <p:xfrm>
          <a:off x="206585" y="1562957"/>
          <a:ext cx="9696367" cy="4705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9543955-B188-960F-5CA8-D104BC0977D7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Steel mill products, aluminum &amp; copper mill shapes </a:t>
            </a:r>
          </a:p>
          <a:p>
            <a:pPr marL="0" indent="0">
              <a:buNone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014F61-87B5-C609-547D-BC1BE4D12BDE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630663-6316-4D13-07EE-50A0153417DA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A78883D-5260-8FAD-32A9-186C3939E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761558"/>
              </p:ext>
            </p:extLst>
          </p:nvPr>
        </p:nvGraphicFramePr>
        <p:xfrm>
          <a:off x="9648924" y="3915808"/>
          <a:ext cx="2543075" cy="1823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362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360713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64935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Aluminum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63%     28%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625989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Steel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55%    4.6%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548473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Copper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70%     3.0%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0AF8B0-7CB9-1820-35B4-D1B7F9B83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325730"/>
              </p:ext>
            </p:extLst>
          </p:nvPr>
        </p:nvGraphicFramePr>
        <p:xfrm>
          <a:off x="9704915" y="2675028"/>
          <a:ext cx="2487085" cy="665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90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766995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665346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2025 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C907A69-A8B0-C857-7298-FB783B43A253}"/>
              </a:ext>
            </a:extLst>
          </p:cNvPr>
          <p:cNvSpPr txBox="1"/>
          <p:nvPr/>
        </p:nvSpPr>
        <p:spPr>
          <a:xfrm>
            <a:off x="10793449" y="3306842"/>
            <a:ext cx="863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Jan. 2020: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3767B3-0874-8D95-053E-0DD7805BBD65}"/>
              </a:ext>
            </a:extLst>
          </p:cNvPr>
          <p:cNvSpPr txBox="1"/>
          <p:nvPr/>
        </p:nvSpPr>
        <p:spPr>
          <a:xfrm>
            <a:off x="11506208" y="3306842"/>
            <a:ext cx="863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Nov. 2024:</a:t>
            </a:r>
          </a:p>
        </p:txBody>
      </p:sp>
    </p:spTree>
    <p:extLst>
      <p:ext uri="{BB962C8B-B14F-4D97-AF65-F5344CB8AC3E}">
        <p14:creationId xmlns:p14="http://schemas.microsoft.com/office/powerpoint/2010/main" val="407579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477BB-FAC6-1785-478C-558D60FD6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D3287FD-6F55-B30C-5C63-01EC26FAD3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613147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42C8753-E0F4-3EE4-02DD-3B72B938C564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Ready mix concrete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7978D2-242D-58E6-B3A9-C9DA41B1029D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71463A-EE34-4769-97FF-0DC136BF43D5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2585DD-E3E7-9FF0-DB72-C5B649C48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271187"/>
              </p:ext>
            </p:extLst>
          </p:nvPr>
        </p:nvGraphicFramePr>
        <p:xfrm>
          <a:off x="9902952" y="3267777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-0.7%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0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79004-DF05-D4EB-837C-AED4B5ED2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1307D0D-2B7C-EB57-0B2C-517BA4EBB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8473780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80A12CA-2D7C-0089-020E-AF9EDF4AD377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Aluminum mill shapes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743C0-956E-907E-7044-30B3D17E7210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83ECD4-36B2-02C0-C4DC-34591D526F48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9236CD-1244-CAD8-1EF8-4D8BF6CEB1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41321"/>
              </p:ext>
            </p:extLst>
          </p:nvPr>
        </p:nvGraphicFramePr>
        <p:xfrm>
          <a:off x="9902952" y="1547948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28%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805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844C8-FD1E-AF23-9ACF-2677A85CE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E46AB8C-053E-1E73-65A7-686B7F7C4F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0180480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CAC6938-0471-2EE7-5089-B376D7803955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Copper mill shapes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993D83-ED84-EBA2-4007-B9059C1CFA52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FFB782-A795-171C-3709-16D30BB9D0CB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68C3FF-64E8-04E3-E231-E63F3A7DE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363298"/>
              </p:ext>
            </p:extLst>
          </p:nvPr>
        </p:nvGraphicFramePr>
        <p:xfrm>
          <a:off x="9902952" y="3100483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3.0%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589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5437-CDE6-18D6-EC8E-3901213F3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9920A5F-271A-EAA2-F5ED-6ED9200277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243155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3D8B95C-0940-F3DB-86EF-5CB557B20496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Lumber and plywood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41AA1B-6C63-CE25-F6CC-DF19B4938A75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AE3419-7B42-D83C-EFA9-833DA828B402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AF6337-DAB1-70F3-3229-CB01D3B73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59356"/>
              </p:ext>
            </p:extLst>
          </p:nvPr>
        </p:nvGraphicFramePr>
        <p:xfrm>
          <a:off x="9902952" y="2331720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27%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-1.3%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10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E87F0-707A-1AAA-92D9-ABF7218B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A26C34C-F713-5748-1DAF-02BB3BD745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1112539"/>
              </p:ext>
            </p:extLst>
          </p:nvPr>
        </p:nvGraphicFramePr>
        <p:xfrm>
          <a:off x="206585" y="1395662"/>
          <a:ext cx="10073196" cy="497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D76BE32-A38E-D727-BFBB-E8C4485AE430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Insulation materials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58019E-A578-E2E6-2AA9-E85FB5F21442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1706E6-26C1-EF58-3DBA-DF75CF744300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5493F3-93D0-35F2-3F84-247F269BE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47848"/>
              </p:ext>
            </p:extLst>
          </p:nvPr>
        </p:nvGraphicFramePr>
        <p:xfrm>
          <a:off x="9902952" y="3267778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47%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-0.4%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53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DB5F3-5E37-B1DA-8AC8-FEB6E2FB2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93FE1DA-091D-F211-A911-FE6FA0EEDA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4670180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A493D5B-3813-45E2-9DDB-C376B787DA37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Gypsum Building Materials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3E35F8-C116-4FCD-5E6C-BF5DE0C57134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F68D6A-0ED3-A2C6-377B-61189D42E1B2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F79957-9A44-656D-0F23-E5884078F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490893"/>
              </p:ext>
            </p:extLst>
          </p:nvPr>
        </p:nvGraphicFramePr>
        <p:xfrm>
          <a:off x="9902952" y="3072384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04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6A308-FE00-29E1-8779-678078269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B169631-BEB5-79DF-2C27-341AEF8508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2845029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5FF00B2-D8F8-004E-EB14-97EC707809B3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Flat glass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2F37E8-D118-5B72-19C7-DA2B040EF9D1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B82A64-024E-788A-5429-1BCC85077793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89C2E3-7C22-7262-8C1A-EBF86CD49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734766"/>
              </p:ext>
            </p:extLst>
          </p:nvPr>
        </p:nvGraphicFramePr>
        <p:xfrm>
          <a:off x="9902952" y="2331720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3.3%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81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71AA2-1B91-27FB-2662-9CD0D508D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B8A282E-86AD-F61C-80D8-B0EF2A4F5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958376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65DF35C-B6A0-AB44-DB0F-A78B71528863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Plastic construction products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67C213-D108-543C-3941-335739BCB16F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0BEF07-47DD-D6E5-B568-1ED1632094C3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1ECD8E-35B9-D4FB-930E-0169113F4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284421"/>
              </p:ext>
            </p:extLst>
          </p:nvPr>
        </p:nvGraphicFramePr>
        <p:xfrm>
          <a:off x="9902952" y="3100483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-1.0%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43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25950-2C78-AB18-9FCF-FD67408C4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DF6D628-D33A-D1C9-8978-DF8F916650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5005080"/>
              </p:ext>
            </p:extLst>
          </p:nvPr>
        </p:nvGraphicFramePr>
        <p:xfrm>
          <a:off x="206585" y="1395663"/>
          <a:ext cx="10073196" cy="487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2691A2B-C2F8-C47E-95E3-A18DF1B69B3F}"/>
              </a:ext>
            </a:extLst>
          </p:cNvPr>
          <p:cNvSpPr txBox="1">
            <a:spLocks/>
          </p:cNvSpPr>
          <p:nvPr/>
        </p:nvSpPr>
        <p:spPr>
          <a:xfrm>
            <a:off x="505274" y="520915"/>
            <a:ext cx="9855457" cy="585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Precast concrete products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1D4A75-BC26-9E93-9209-411ECACE5A13}"/>
              </a:ext>
            </a:extLst>
          </p:cNvPr>
          <p:cNvSpPr txBox="1"/>
          <p:nvPr/>
        </p:nvSpPr>
        <p:spPr>
          <a:xfrm>
            <a:off x="505274" y="884482"/>
            <a:ext cx="918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Year-over-year % change, not seasonally adjusted, Jan. 2020- Nov.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3F382A-F069-57B5-0695-3AFF406618C9}"/>
              </a:ext>
            </a:extLst>
          </p:cNvPr>
          <p:cNvSpPr txBox="1"/>
          <p:nvPr/>
        </p:nvSpPr>
        <p:spPr>
          <a:xfrm>
            <a:off x="465168" y="6515987"/>
            <a:ext cx="9183757" cy="2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Source: Bureau of Labor Statistics Producer Price Index data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489C66-8F19-D2ED-A139-4C69E5C59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616945"/>
              </p:ext>
            </p:extLst>
          </p:nvPr>
        </p:nvGraphicFramePr>
        <p:xfrm>
          <a:off x="9902952" y="2822609"/>
          <a:ext cx="2289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384">
                  <a:extLst>
                    <a:ext uri="{9D8B030D-6E8A-4147-A177-3AD203B41FA5}">
                      <a16:colId xmlns:a16="http://schemas.microsoft.com/office/drawing/2014/main" val="2491181074"/>
                    </a:ext>
                  </a:extLst>
                </a:gridCol>
                <a:gridCol w="1502664">
                  <a:extLst>
                    <a:ext uri="{9D8B030D-6E8A-4147-A177-3AD203B41FA5}">
                      <a16:colId xmlns:a16="http://schemas.microsoft.com/office/drawing/2014/main" val="4015421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 change to Nov. 2025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Jan. 2020: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2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Nov. 2024: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7.2%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97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23735</TotalTime>
  <Words>495</Words>
  <Application>Microsoft Office PowerPoint</Application>
  <PresentationFormat>Widescreen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Macrina Wilkins</dc:creator>
  <cp:lastModifiedBy>Macrina Wilkins</cp:lastModifiedBy>
  <cp:revision>23</cp:revision>
  <dcterms:created xsi:type="dcterms:W3CDTF">2025-05-09T17:14:13Z</dcterms:created>
  <dcterms:modified xsi:type="dcterms:W3CDTF">2026-01-20T20:35:35Z</dcterms:modified>
</cp:coreProperties>
</file>