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55" r:id="rId4"/>
  </p:sldMasterIdLst>
  <p:notesMasterIdLst>
    <p:notesMasterId r:id="rId17"/>
  </p:notesMasterIdLst>
  <p:sldIdLst>
    <p:sldId id="257" r:id="rId5"/>
    <p:sldId id="286" r:id="rId6"/>
    <p:sldId id="329" r:id="rId7"/>
    <p:sldId id="327" r:id="rId8"/>
    <p:sldId id="330" r:id="rId9"/>
    <p:sldId id="331" r:id="rId10"/>
    <p:sldId id="271" r:id="rId11"/>
    <p:sldId id="301" r:id="rId12"/>
    <p:sldId id="303" r:id="rId13"/>
    <p:sldId id="299" r:id="rId14"/>
    <p:sldId id="280" r:id="rId15"/>
    <p:sldId id="332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Lato" panose="020F0502020204030203" pitchFamily="34" charset="0"/>
      <p:regular r:id="rId24"/>
      <p:bold r:id="rId25"/>
      <p:italic r:id="rId26"/>
      <p:boldItalic r:id="rId27"/>
    </p:embeddedFont>
    <p:embeddedFont>
      <p:font typeface="Nunito" panose="00000500000000000000" pitchFamily="2" charset="0"/>
      <p:regular r:id="rId28"/>
      <p:bold r:id="rId29"/>
      <p:italic r:id="rId30"/>
      <p:boldItalic r:id="rId31"/>
    </p:embeddedFont>
    <p:embeddedFont>
      <p:font typeface="Nunito ExtraLight" panose="00000300000000000000" pitchFamily="2" charset="0"/>
      <p:regular r:id="rId32"/>
      <p:italic r:id="rId33"/>
    </p:embeddedFont>
    <p:embeddedFont>
      <p:font typeface="Nunito Light" panose="00000400000000000000" pitchFamily="2" charset="0"/>
      <p:regular r:id="rId34"/>
      <p:italic r:id="rId35"/>
    </p:embeddedFont>
    <p:embeddedFont>
      <p:font typeface="Poppins" panose="00000500000000000000" pitchFamily="2" charset="0"/>
      <p:regular r:id="rId36"/>
      <p:bold r:id="rId37"/>
      <p:italic r:id="rId38"/>
      <p:boldItalic r:id="rId39"/>
    </p:embeddedFont>
    <p:embeddedFont>
      <p:font typeface="Poppins Black" panose="00000A00000000000000" pitchFamily="2" charset="0"/>
      <p:bold r:id="rId40"/>
      <p:boldItalic r:id="rId4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Ewing" initials="ME" lastIdx="1" clrIdx="0">
    <p:extLst>
      <p:ext uri="{19B8F6BF-5375-455C-9EA6-DF929625EA0E}">
        <p15:presenceInfo xmlns:p15="http://schemas.microsoft.com/office/powerpoint/2012/main" userId="S::michelle.ewing@agc.org::e5fc0501-f6d4-410d-b2f9-830a9dcf21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509E6C-A2C5-46BE-9D55-F61C02609579}" v="72" dt="2021-11-05T17:58:38.8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38"/>
    <p:restoredTop sz="94651"/>
  </p:normalViewPr>
  <p:slideViewPr>
    <p:cSldViewPr snapToGrid="0" snapToObjects="1">
      <p:cViewPr varScale="1">
        <p:scale>
          <a:sx n="62" d="100"/>
          <a:sy n="62" d="100"/>
        </p:scale>
        <p:origin x="6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tableStyles" Target="tableStyles.xml"/><Relationship Id="rId20" Type="http://schemas.openxmlformats.org/officeDocument/2006/relationships/font" Target="fonts/font3.fntdata"/><Relationship Id="rId41" Type="http://schemas.openxmlformats.org/officeDocument/2006/relationships/font" Target="fonts/font2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Ewing" userId="e5fc0501-f6d4-410d-b2f9-830a9dcf2142" providerId="ADAL" clId="{F6509E6C-A2C5-46BE-9D55-F61C02609579}"/>
    <pc:docChg chg="undo custSel addSld delSld modSld">
      <pc:chgData name="Michelle Ewing" userId="e5fc0501-f6d4-410d-b2f9-830a9dcf2142" providerId="ADAL" clId="{F6509E6C-A2C5-46BE-9D55-F61C02609579}" dt="2021-11-05T17:58:38.869" v="562" actId="207"/>
      <pc:docMkLst>
        <pc:docMk/>
      </pc:docMkLst>
      <pc:sldChg chg="addSp delSp modSp mod setBg addAnim delAnim setClrOvrMap">
        <pc:chgData name="Michelle Ewing" userId="e5fc0501-f6d4-410d-b2f9-830a9dcf2142" providerId="ADAL" clId="{F6509E6C-A2C5-46BE-9D55-F61C02609579}" dt="2021-11-05T17:58:38.869" v="562" actId="207"/>
        <pc:sldMkLst>
          <pc:docMk/>
          <pc:sldMk cId="443695023" sldId="280"/>
        </pc:sldMkLst>
        <pc:spChg chg="mod ord">
          <ac:chgData name="Michelle Ewing" userId="e5fc0501-f6d4-410d-b2f9-830a9dcf2142" providerId="ADAL" clId="{F6509E6C-A2C5-46BE-9D55-F61C02609579}" dt="2021-11-05T17:58:25.500" v="560" actId="2711"/>
          <ac:spMkLst>
            <pc:docMk/>
            <pc:sldMk cId="443695023" sldId="280"/>
            <ac:spMk id="5" creationId="{5DEAF1B2-C9B4-43EF-99F8-BC6A23974B92}"/>
          </ac:spMkLst>
        </pc:spChg>
        <pc:spChg chg="mod ord">
          <ac:chgData name="Michelle Ewing" userId="e5fc0501-f6d4-410d-b2f9-830a9dcf2142" providerId="ADAL" clId="{F6509E6C-A2C5-46BE-9D55-F61C02609579}" dt="2021-11-05T17:58:38.869" v="562" actId="207"/>
          <ac:spMkLst>
            <pc:docMk/>
            <pc:sldMk cId="443695023" sldId="280"/>
            <ac:spMk id="6" creationId="{832CF26B-7567-4D9E-BF8F-27693BAE1F6C}"/>
          </ac:spMkLst>
        </pc:spChg>
        <pc:spChg chg="add">
          <ac:chgData name="Michelle Ewing" userId="e5fc0501-f6d4-410d-b2f9-830a9dcf2142" providerId="ADAL" clId="{F6509E6C-A2C5-46BE-9D55-F61C02609579}" dt="2021-11-05T17:56:56.390" v="552" actId="26606"/>
          <ac:spMkLst>
            <pc:docMk/>
            <pc:sldMk cId="443695023" sldId="280"/>
            <ac:spMk id="8" creationId="{9B76D444-2756-434F-AE61-96D69830C13E}"/>
          </ac:spMkLst>
        </pc:spChg>
        <pc:spChg chg="add">
          <ac:chgData name="Michelle Ewing" userId="e5fc0501-f6d4-410d-b2f9-830a9dcf2142" providerId="ADAL" clId="{F6509E6C-A2C5-46BE-9D55-F61C02609579}" dt="2021-11-05T17:56:56.390" v="552" actId="26606"/>
          <ac:spMkLst>
            <pc:docMk/>
            <pc:sldMk cId="443695023" sldId="280"/>
            <ac:spMk id="9" creationId="{A27B6159-7734-4564-9E0F-C4BC43C36E52}"/>
          </ac:spMkLst>
        </pc:spChg>
        <pc:spChg chg="add del">
          <ac:chgData name="Michelle Ewing" userId="e5fc0501-f6d4-410d-b2f9-830a9dcf2142" providerId="ADAL" clId="{F6509E6C-A2C5-46BE-9D55-F61C02609579}" dt="2021-11-05T17:55:59.032" v="543" actId="26606"/>
          <ac:spMkLst>
            <pc:docMk/>
            <pc:sldMk cId="443695023" sldId="280"/>
            <ac:spMk id="11" creationId="{DD38EE57-B708-47C9-A4A4-E25F09FAB029}"/>
          </ac:spMkLst>
        </pc:spChg>
        <pc:spChg chg="add del">
          <ac:chgData name="Michelle Ewing" userId="e5fc0501-f6d4-410d-b2f9-830a9dcf2142" providerId="ADAL" clId="{F6509E6C-A2C5-46BE-9D55-F61C02609579}" dt="2021-11-05T17:56:05.492" v="546" actId="26606"/>
          <ac:spMkLst>
            <pc:docMk/>
            <pc:sldMk cId="443695023" sldId="280"/>
            <ac:spMk id="20" creationId="{79BB35BC-D5C2-4C8B-A22A-A71E6191913B}"/>
          </ac:spMkLst>
        </pc:spChg>
        <pc:grpChg chg="add del">
          <ac:chgData name="Michelle Ewing" userId="e5fc0501-f6d4-410d-b2f9-830a9dcf2142" providerId="ADAL" clId="{F6509E6C-A2C5-46BE-9D55-F61C02609579}" dt="2021-11-05T17:55:59.032" v="543" actId="26606"/>
          <ac:grpSpMkLst>
            <pc:docMk/>
            <pc:sldMk cId="443695023" sldId="280"/>
            <ac:grpSpMk id="13" creationId="{57A28182-58A5-4DBB-8F64-BD944BCA8154}"/>
          </ac:grpSpMkLst>
        </pc:grpChg>
        <pc:picChg chg="del">
          <ac:chgData name="Michelle Ewing" userId="e5fc0501-f6d4-410d-b2f9-830a9dcf2142" providerId="ADAL" clId="{F6509E6C-A2C5-46BE-9D55-F61C02609579}" dt="2021-11-05T17:31:57.885" v="466" actId="478"/>
          <ac:picMkLst>
            <pc:docMk/>
            <pc:sldMk cId="443695023" sldId="280"/>
            <ac:picMk id="3" creationId="{34284937-8DB6-45A5-9CBF-33D1382DF07A}"/>
          </ac:picMkLst>
        </pc:picChg>
        <pc:picChg chg="add mod">
          <ac:chgData name="Michelle Ewing" userId="e5fc0501-f6d4-410d-b2f9-830a9dcf2142" providerId="ADAL" clId="{F6509E6C-A2C5-46BE-9D55-F61C02609579}" dt="2021-11-05T17:56:56.390" v="552" actId="26606"/>
          <ac:picMkLst>
            <pc:docMk/>
            <pc:sldMk cId="443695023" sldId="280"/>
            <ac:picMk id="3" creationId="{E920634D-62D6-4ED6-897C-3347FC216D7C}"/>
          </ac:picMkLst>
        </pc:picChg>
        <pc:picChg chg="add del mod">
          <ac:chgData name="Michelle Ewing" userId="e5fc0501-f6d4-410d-b2f9-830a9dcf2142" providerId="ADAL" clId="{F6509E6C-A2C5-46BE-9D55-F61C02609579}" dt="2021-11-05T17:55:11.158" v="541" actId="21"/>
          <ac:picMkLst>
            <pc:docMk/>
            <pc:sldMk cId="443695023" sldId="280"/>
            <ac:picMk id="7" creationId="{5A5C40C3-72E0-465D-ABB0-E254C35D1FD5}"/>
          </ac:picMkLst>
        </pc:picChg>
        <pc:cxnChg chg="add">
          <ac:chgData name="Michelle Ewing" userId="e5fc0501-f6d4-410d-b2f9-830a9dcf2142" providerId="ADAL" clId="{F6509E6C-A2C5-46BE-9D55-F61C02609579}" dt="2021-11-05T17:56:56.390" v="552" actId="26606"/>
          <ac:cxnSpMkLst>
            <pc:docMk/>
            <pc:sldMk cId="443695023" sldId="280"/>
            <ac:cxnSpMk id="15" creationId="{E2FFB46B-05BC-4950-B18A-9593FDAE6ED7}"/>
          </ac:cxnSpMkLst>
        </pc:cxnChg>
      </pc:sldChg>
      <pc:sldChg chg="addSp delSp modSp mod">
        <pc:chgData name="Michelle Ewing" userId="e5fc0501-f6d4-410d-b2f9-830a9dcf2142" providerId="ADAL" clId="{F6509E6C-A2C5-46BE-9D55-F61C02609579}" dt="2021-11-05T17:40:50.994" v="535" actId="20577"/>
        <pc:sldMkLst>
          <pc:docMk/>
          <pc:sldMk cId="3294228150" sldId="286"/>
        </pc:sldMkLst>
        <pc:spChg chg="add mod">
          <ac:chgData name="Michelle Ewing" userId="e5fc0501-f6d4-410d-b2f9-830a9dcf2142" providerId="ADAL" clId="{F6509E6C-A2C5-46BE-9D55-F61C02609579}" dt="2021-11-05T17:39:09.474" v="527" actId="1076"/>
          <ac:spMkLst>
            <pc:docMk/>
            <pc:sldMk cId="3294228150" sldId="286"/>
            <ac:spMk id="2" creationId="{41344BE4-4990-4E1E-A9AB-6748C167C85A}"/>
          </ac:spMkLst>
        </pc:spChg>
        <pc:spChg chg="add mod">
          <ac:chgData name="Michelle Ewing" userId="e5fc0501-f6d4-410d-b2f9-830a9dcf2142" providerId="ADAL" clId="{F6509E6C-A2C5-46BE-9D55-F61C02609579}" dt="2021-11-05T17:36:03.827" v="482" actId="478"/>
          <ac:spMkLst>
            <pc:docMk/>
            <pc:sldMk cId="3294228150" sldId="286"/>
            <ac:spMk id="6" creationId="{C3C07109-EF04-475E-9441-F183223D4118}"/>
          </ac:spMkLst>
        </pc:spChg>
        <pc:spChg chg="del">
          <ac:chgData name="Michelle Ewing" userId="e5fc0501-f6d4-410d-b2f9-830a9dcf2142" providerId="ADAL" clId="{F6509E6C-A2C5-46BE-9D55-F61C02609579}" dt="2021-11-05T17:35:48.713" v="478" actId="1032"/>
          <ac:spMkLst>
            <pc:docMk/>
            <pc:sldMk cId="3294228150" sldId="286"/>
            <ac:spMk id="7" creationId="{8A0E82DA-5D8F-40E6-8303-A6D7D47FB94F}"/>
          </ac:spMkLst>
        </pc:spChg>
        <pc:graphicFrameChg chg="add del mod modGraphic">
          <ac:chgData name="Michelle Ewing" userId="e5fc0501-f6d4-410d-b2f9-830a9dcf2142" providerId="ADAL" clId="{F6509E6C-A2C5-46BE-9D55-F61C02609579}" dt="2021-11-05T17:36:03.827" v="482" actId="478"/>
          <ac:graphicFrameMkLst>
            <pc:docMk/>
            <pc:sldMk cId="3294228150" sldId="286"/>
            <ac:graphicFrameMk id="3" creationId="{FCAF650D-3D62-41AB-9897-78CF368F705B}"/>
          </ac:graphicFrameMkLst>
        </pc:graphicFrameChg>
        <pc:graphicFrameChg chg="mod">
          <ac:chgData name="Michelle Ewing" userId="e5fc0501-f6d4-410d-b2f9-830a9dcf2142" providerId="ADAL" clId="{F6509E6C-A2C5-46BE-9D55-F61C02609579}" dt="2021-11-05T17:40:50.994" v="535" actId="20577"/>
          <ac:graphicFrameMkLst>
            <pc:docMk/>
            <pc:sldMk cId="3294228150" sldId="286"/>
            <ac:graphicFrameMk id="5" creationId="{120A8DAA-D1F3-4C23-833D-38EAFBC5437D}"/>
          </ac:graphicFrameMkLst>
        </pc:graphicFrameChg>
      </pc:sldChg>
      <pc:sldChg chg="modSp mod">
        <pc:chgData name="Michelle Ewing" userId="e5fc0501-f6d4-410d-b2f9-830a9dcf2142" providerId="ADAL" clId="{F6509E6C-A2C5-46BE-9D55-F61C02609579}" dt="2021-11-04T13:59:22.001" v="400" actId="20577"/>
        <pc:sldMkLst>
          <pc:docMk/>
          <pc:sldMk cId="3221608516" sldId="303"/>
        </pc:sldMkLst>
        <pc:spChg chg="mod">
          <ac:chgData name="Michelle Ewing" userId="e5fc0501-f6d4-410d-b2f9-830a9dcf2142" providerId="ADAL" clId="{F6509E6C-A2C5-46BE-9D55-F61C02609579}" dt="2021-11-04T13:59:22.001" v="400" actId="20577"/>
          <ac:spMkLst>
            <pc:docMk/>
            <pc:sldMk cId="3221608516" sldId="303"/>
            <ac:spMk id="3" creationId="{011E4907-B6A2-489C-8DD6-5F509FF5BB30}"/>
          </ac:spMkLst>
        </pc:spChg>
      </pc:sldChg>
      <pc:sldChg chg="del">
        <pc:chgData name="Michelle Ewing" userId="e5fc0501-f6d4-410d-b2f9-830a9dcf2142" providerId="ADAL" clId="{F6509E6C-A2C5-46BE-9D55-F61C02609579}" dt="2021-11-04T13:59:40.826" v="401" actId="47"/>
        <pc:sldMkLst>
          <pc:docMk/>
          <pc:sldMk cId="3840663550" sldId="305"/>
        </pc:sldMkLst>
      </pc:sldChg>
      <pc:sldChg chg="modSp mod">
        <pc:chgData name="Michelle Ewing" userId="e5fc0501-f6d4-410d-b2f9-830a9dcf2142" providerId="ADAL" clId="{F6509E6C-A2C5-46BE-9D55-F61C02609579}" dt="2021-11-04T13:58:23.041" v="382" actId="20577"/>
        <pc:sldMkLst>
          <pc:docMk/>
          <pc:sldMk cId="4065080651" sldId="329"/>
        </pc:sldMkLst>
        <pc:spChg chg="mod">
          <ac:chgData name="Michelle Ewing" userId="e5fc0501-f6d4-410d-b2f9-830a9dcf2142" providerId="ADAL" clId="{F6509E6C-A2C5-46BE-9D55-F61C02609579}" dt="2021-11-04T13:58:06.400" v="365" actId="20577"/>
          <ac:spMkLst>
            <pc:docMk/>
            <pc:sldMk cId="4065080651" sldId="329"/>
            <ac:spMk id="3" creationId="{73200B7A-9629-4D59-892F-FC83A05E8E4A}"/>
          </ac:spMkLst>
        </pc:spChg>
        <pc:spChg chg="mod">
          <ac:chgData name="Michelle Ewing" userId="e5fc0501-f6d4-410d-b2f9-830a9dcf2142" providerId="ADAL" clId="{F6509E6C-A2C5-46BE-9D55-F61C02609579}" dt="2021-11-04T13:58:23.041" v="382" actId="20577"/>
          <ac:spMkLst>
            <pc:docMk/>
            <pc:sldMk cId="4065080651" sldId="329"/>
            <ac:spMk id="6" creationId="{2BDF15A7-96E1-47B9-ACED-2D4CAAA4C90B}"/>
          </ac:spMkLst>
        </pc:spChg>
      </pc:sldChg>
      <pc:sldChg chg="addSp delSp modSp new mod setBg">
        <pc:chgData name="Michelle Ewing" userId="e5fc0501-f6d4-410d-b2f9-830a9dcf2142" providerId="ADAL" clId="{F6509E6C-A2C5-46BE-9D55-F61C02609579}" dt="2021-11-04T14:03:14.564" v="465" actId="26606"/>
        <pc:sldMkLst>
          <pc:docMk/>
          <pc:sldMk cId="393297823" sldId="332"/>
        </pc:sldMkLst>
        <pc:spChg chg="mod">
          <ac:chgData name="Michelle Ewing" userId="e5fc0501-f6d4-410d-b2f9-830a9dcf2142" providerId="ADAL" clId="{F6509E6C-A2C5-46BE-9D55-F61C02609579}" dt="2021-11-04T14:03:14.564" v="465" actId="26606"/>
          <ac:spMkLst>
            <pc:docMk/>
            <pc:sldMk cId="393297823" sldId="332"/>
            <ac:spMk id="2" creationId="{E040061D-8BE7-4C49-8E55-2E90C997B7C6}"/>
          </ac:spMkLst>
        </pc:spChg>
        <pc:spChg chg="mod">
          <ac:chgData name="Michelle Ewing" userId="e5fc0501-f6d4-410d-b2f9-830a9dcf2142" providerId="ADAL" clId="{F6509E6C-A2C5-46BE-9D55-F61C02609579}" dt="2021-11-04T14:03:14.564" v="465" actId="26606"/>
          <ac:spMkLst>
            <pc:docMk/>
            <pc:sldMk cId="393297823" sldId="332"/>
            <ac:spMk id="3" creationId="{51BFC3DA-AD41-4C38-9743-F5E3D8779266}"/>
          </ac:spMkLst>
        </pc:spChg>
        <pc:spChg chg="add del">
          <ac:chgData name="Michelle Ewing" userId="e5fc0501-f6d4-410d-b2f9-830a9dcf2142" providerId="ADAL" clId="{F6509E6C-A2C5-46BE-9D55-F61C02609579}" dt="2021-11-04T14:03:14.564" v="465" actId="26606"/>
          <ac:spMkLst>
            <pc:docMk/>
            <pc:sldMk cId="393297823" sldId="332"/>
            <ac:spMk id="8" creationId="{907EF6B7-1338-4443-8C46-6A318D952DFD}"/>
          </ac:spMkLst>
        </pc:spChg>
        <pc:spChg chg="add del">
          <ac:chgData name="Michelle Ewing" userId="e5fc0501-f6d4-410d-b2f9-830a9dcf2142" providerId="ADAL" clId="{F6509E6C-A2C5-46BE-9D55-F61C02609579}" dt="2021-11-04T14:03:14.564" v="465" actId="26606"/>
          <ac:spMkLst>
            <pc:docMk/>
            <pc:sldMk cId="393297823" sldId="332"/>
            <ac:spMk id="10" creationId="{DAAE4CDD-124C-4DCF-9584-B6033B545DD5}"/>
          </ac:spMkLst>
        </pc:spChg>
        <pc:spChg chg="add del">
          <ac:chgData name="Michelle Ewing" userId="e5fc0501-f6d4-410d-b2f9-830a9dcf2142" providerId="ADAL" clId="{F6509E6C-A2C5-46BE-9D55-F61C02609579}" dt="2021-11-04T14:03:14.564" v="465" actId="26606"/>
          <ac:spMkLst>
            <pc:docMk/>
            <pc:sldMk cId="393297823" sldId="332"/>
            <ac:spMk id="12" creationId="{081E4A58-353D-44AE-B2FC-2A74E2E400F7}"/>
          </ac:spMkLst>
        </pc:spChg>
        <pc:spChg chg="add">
          <ac:chgData name="Michelle Ewing" userId="e5fc0501-f6d4-410d-b2f9-830a9dcf2142" providerId="ADAL" clId="{F6509E6C-A2C5-46BE-9D55-F61C02609579}" dt="2021-11-04T14:03:14.564" v="465" actId="26606"/>
          <ac:spMkLst>
            <pc:docMk/>
            <pc:sldMk cId="393297823" sldId="332"/>
            <ac:spMk id="17" creationId="{777A147A-9ED8-46B4-8660-1B3C2AA880B5}"/>
          </ac:spMkLst>
        </pc:spChg>
        <pc:spChg chg="add">
          <ac:chgData name="Michelle Ewing" userId="e5fc0501-f6d4-410d-b2f9-830a9dcf2142" providerId="ADAL" clId="{F6509E6C-A2C5-46BE-9D55-F61C02609579}" dt="2021-11-04T14:03:14.564" v="465" actId="26606"/>
          <ac:spMkLst>
            <pc:docMk/>
            <pc:sldMk cId="393297823" sldId="332"/>
            <ac:spMk id="19" creationId="{5D6C15A0-C087-4593-8414-2B4EC1CDC3DE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B81D24-7CBE-4CA6-9F56-3CA375851C56}" type="doc">
      <dgm:prSet loTypeId="urn:microsoft.com/office/officeart/2011/layout/CircleProcess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5665184-A3C5-4761-938E-EC570E0FD664}">
      <dgm:prSet phldrT="[Text]"/>
      <dgm:spPr/>
      <dgm:t>
        <a:bodyPr/>
        <a:lstStyle/>
        <a:p>
          <a:r>
            <a:rPr lang="en-US" dirty="0">
              <a:latin typeface="Poppins" panose="00000500000000000000" pitchFamily="2" charset="0"/>
              <a:cs typeface="Poppins" panose="00000500000000000000" pitchFamily="2" charset="0"/>
            </a:rPr>
            <a:t>Member Company</a:t>
          </a:r>
        </a:p>
      </dgm:t>
    </dgm:pt>
    <dgm:pt modelId="{33A39E0E-CF2E-4340-9C95-22DAFBAA202B}" type="parTrans" cxnId="{5763AA3C-76E2-47DF-817C-CDB2AE1EEBBC}">
      <dgm:prSet/>
      <dgm:spPr/>
      <dgm:t>
        <a:bodyPr/>
        <a:lstStyle/>
        <a:p>
          <a:endParaRPr lang="en-US"/>
        </a:p>
      </dgm:t>
    </dgm:pt>
    <dgm:pt modelId="{38AEA736-1516-44FA-8221-525343CD22B3}" type="sibTrans" cxnId="{5763AA3C-76E2-47DF-817C-CDB2AE1EEBBC}">
      <dgm:prSet/>
      <dgm:spPr/>
      <dgm:t>
        <a:bodyPr/>
        <a:lstStyle/>
        <a:p>
          <a:endParaRPr lang="en-US"/>
        </a:p>
      </dgm:t>
    </dgm:pt>
    <dgm:pt modelId="{0E74914C-B221-410C-A2E1-8A8688B1E348}">
      <dgm:prSet phldrT="[Text]"/>
      <dgm:spPr/>
      <dgm:t>
        <a:bodyPr/>
        <a:lstStyle/>
        <a:p>
          <a:r>
            <a:rPr lang="en-US" dirty="0">
              <a:latin typeface="Poppins" panose="00000500000000000000" pitchFamily="2" charset="0"/>
              <a:cs typeface="Poppins" panose="00000500000000000000" pitchFamily="2" charset="0"/>
            </a:rPr>
            <a:t>Local AGC Chapter(s)</a:t>
          </a:r>
        </a:p>
      </dgm:t>
    </dgm:pt>
    <dgm:pt modelId="{21F6F2C1-E487-4CEB-94E7-6815BC136436}" type="parTrans" cxnId="{91837D2A-4D67-4306-A86A-091DFB85CF38}">
      <dgm:prSet/>
      <dgm:spPr/>
      <dgm:t>
        <a:bodyPr/>
        <a:lstStyle/>
        <a:p>
          <a:endParaRPr lang="en-US"/>
        </a:p>
      </dgm:t>
    </dgm:pt>
    <dgm:pt modelId="{ED2FB02B-0A14-4FC8-865B-6C1D663E0BB2}" type="sibTrans" cxnId="{91837D2A-4D67-4306-A86A-091DFB85CF38}">
      <dgm:prSet/>
      <dgm:spPr/>
      <dgm:t>
        <a:bodyPr/>
        <a:lstStyle/>
        <a:p>
          <a:endParaRPr lang="en-US"/>
        </a:p>
      </dgm:t>
    </dgm:pt>
    <dgm:pt modelId="{9DE72597-BCF6-4029-95AE-9A0FA42B38DA}">
      <dgm:prSet phldrT="[Text]"/>
      <dgm:spPr/>
      <dgm:t>
        <a:bodyPr/>
        <a:lstStyle/>
        <a:p>
          <a:r>
            <a:rPr lang="en-US" dirty="0">
              <a:latin typeface="Poppins" panose="00000500000000000000" pitchFamily="2" charset="0"/>
              <a:cs typeface="Poppins" panose="00000500000000000000" pitchFamily="2" charset="0"/>
            </a:rPr>
            <a:t>AGC of America</a:t>
          </a:r>
        </a:p>
      </dgm:t>
    </dgm:pt>
    <dgm:pt modelId="{C36581CE-76F0-4465-84F6-BBE6C6E6E2B4}" type="parTrans" cxnId="{80F79776-700F-43E7-8274-702475D6DC5C}">
      <dgm:prSet/>
      <dgm:spPr/>
      <dgm:t>
        <a:bodyPr/>
        <a:lstStyle/>
        <a:p>
          <a:endParaRPr lang="en-US"/>
        </a:p>
      </dgm:t>
    </dgm:pt>
    <dgm:pt modelId="{3EE404C4-CBBD-449F-A705-67451B1F1292}" type="sibTrans" cxnId="{80F79776-700F-43E7-8274-702475D6DC5C}">
      <dgm:prSet/>
      <dgm:spPr/>
      <dgm:t>
        <a:bodyPr/>
        <a:lstStyle/>
        <a:p>
          <a:endParaRPr lang="en-US"/>
        </a:p>
      </dgm:t>
    </dgm:pt>
    <dgm:pt modelId="{7E6AC530-0B80-43B7-BD4D-E0C52FA7A149}">
      <dgm:prSet/>
      <dgm:spPr/>
      <dgm:t>
        <a:bodyPr/>
        <a:lstStyle/>
        <a:p>
          <a:endParaRPr lang="en-US"/>
        </a:p>
      </dgm:t>
    </dgm:pt>
    <dgm:pt modelId="{9C10D3CE-028A-404E-801F-D57BD7AF89F2}" type="parTrans" cxnId="{867F96F5-5272-4DF7-8310-AECB8C703202}">
      <dgm:prSet/>
      <dgm:spPr/>
      <dgm:t>
        <a:bodyPr/>
        <a:lstStyle/>
        <a:p>
          <a:endParaRPr lang="en-US"/>
        </a:p>
      </dgm:t>
    </dgm:pt>
    <dgm:pt modelId="{56FB4CFA-206C-49F3-81E7-9FCE0EA1307B}" type="sibTrans" cxnId="{867F96F5-5272-4DF7-8310-AECB8C703202}">
      <dgm:prSet/>
      <dgm:spPr/>
      <dgm:t>
        <a:bodyPr/>
        <a:lstStyle/>
        <a:p>
          <a:endParaRPr lang="en-US"/>
        </a:p>
      </dgm:t>
    </dgm:pt>
    <dgm:pt modelId="{E1D2E785-C926-4A74-B09C-767870DB0A51}">
      <dgm:prSet/>
      <dgm:spPr/>
      <dgm:t>
        <a:bodyPr/>
        <a:lstStyle/>
        <a:p>
          <a:r>
            <a:rPr lang="en-US" dirty="0">
              <a:latin typeface="Poppins" panose="00000500000000000000" pitchFamily="2" charset="0"/>
              <a:cs typeface="Poppins" panose="00000500000000000000" pitchFamily="2" charset="0"/>
            </a:rPr>
            <a:t>Company</a:t>
          </a:r>
        </a:p>
        <a:p>
          <a:r>
            <a:rPr lang="en-US">
              <a:latin typeface="Poppins" panose="00000500000000000000" pitchFamily="2" charset="0"/>
              <a:cs typeface="Poppins" panose="00000500000000000000" pitchFamily="2" charset="0"/>
            </a:rPr>
            <a:t>Employees</a:t>
          </a:r>
          <a:endParaRPr lang="en-US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471EA03C-9E2F-4229-9C05-9E0193844CE7}" type="parTrans" cxnId="{326B9E29-ABB3-44A2-930D-E5BAF3E551FE}">
      <dgm:prSet/>
      <dgm:spPr/>
      <dgm:t>
        <a:bodyPr/>
        <a:lstStyle/>
        <a:p>
          <a:endParaRPr lang="en-US"/>
        </a:p>
      </dgm:t>
    </dgm:pt>
    <dgm:pt modelId="{59D3EBAB-2EB0-4EAD-A55E-3CEA593FF4CC}" type="sibTrans" cxnId="{326B9E29-ABB3-44A2-930D-E5BAF3E551FE}">
      <dgm:prSet/>
      <dgm:spPr/>
      <dgm:t>
        <a:bodyPr/>
        <a:lstStyle/>
        <a:p>
          <a:endParaRPr lang="en-US"/>
        </a:p>
      </dgm:t>
    </dgm:pt>
    <dgm:pt modelId="{07ED5FD4-1CAF-4D9D-9E60-267EEB0306E0}" type="pres">
      <dgm:prSet presAssocID="{1DB81D24-7CBE-4CA6-9F56-3CA375851C56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19060C5B-6C54-412C-A292-9D86F1F9F3D1}" type="pres">
      <dgm:prSet presAssocID="{9DE72597-BCF6-4029-95AE-9A0FA42B38DA}" presName="Accent4" presStyleCnt="0"/>
      <dgm:spPr/>
    </dgm:pt>
    <dgm:pt modelId="{CA15F5AA-31F1-48C9-9AC0-9CE658810C51}" type="pres">
      <dgm:prSet presAssocID="{9DE72597-BCF6-4029-95AE-9A0FA42B38DA}" presName="Accent" presStyleLbl="node1" presStyleIdx="0" presStyleCnt="4"/>
      <dgm:spPr/>
    </dgm:pt>
    <dgm:pt modelId="{806096C5-683E-47FE-9381-54CBA7F1AAB0}" type="pres">
      <dgm:prSet presAssocID="{9DE72597-BCF6-4029-95AE-9A0FA42B38DA}" presName="ParentBackground4" presStyleCnt="0"/>
      <dgm:spPr/>
    </dgm:pt>
    <dgm:pt modelId="{65941E5D-0AF1-4524-A081-C2C5D1D95B08}" type="pres">
      <dgm:prSet presAssocID="{9DE72597-BCF6-4029-95AE-9A0FA42B38DA}" presName="ParentBackground" presStyleLbl="fgAcc1" presStyleIdx="0" presStyleCnt="4"/>
      <dgm:spPr/>
    </dgm:pt>
    <dgm:pt modelId="{AC364EE2-2A49-4254-8C78-7B1C9E61017C}" type="pres">
      <dgm:prSet presAssocID="{9DE72597-BCF6-4029-95AE-9A0FA42B38DA}" presName="Parent4" presStyleLbl="revTx" presStyleIdx="0" presStyleCnt="1">
        <dgm:presLayoutVars>
          <dgm:chMax val="1"/>
          <dgm:chPref val="1"/>
          <dgm:bulletEnabled val="1"/>
        </dgm:presLayoutVars>
      </dgm:prSet>
      <dgm:spPr/>
    </dgm:pt>
    <dgm:pt modelId="{E4940ED6-2320-4343-890D-E0D8848147C7}" type="pres">
      <dgm:prSet presAssocID="{0E74914C-B221-410C-A2E1-8A8688B1E348}" presName="Accent3" presStyleCnt="0"/>
      <dgm:spPr/>
    </dgm:pt>
    <dgm:pt modelId="{BC210C19-6A04-499E-9110-7E6B0AD530BC}" type="pres">
      <dgm:prSet presAssocID="{0E74914C-B221-410C-A2E1-8A8688B1E348}" presName="Accent" presStyleLbl="node1" presStyleIdx="1" presStyleCnt="4"/>
      <dgm:spPr/>
    </dgm:pt>
    <dgm:pt modelId="{754C98B0-715B-4B7F-8F50-735C99820A59}" type="pres">
      <dgm:prSet presAssocID="{0E74914C-B221-410C-A2E1-8A8688B1E348}" presName="ParentBackground3" presStyleCnt="0"/>
      <dgm:spPr/>
    </dgm:pt>
    <dgm:pt modelId="{79F2B352-D2EB-4AA5-AC8D-4FC9C40B9E0F}" type="pres">
      <dgm:prSet presAssocID="{0E74914C-B221-410C-A2E1-8A8688B1E348}" presName="ParentBackground" presStyleLbl="fgAcc1" presStyleIdx="1" presStyleCnt="4"/>
      <dgm:spPr/>
    </dgm:pt>
    <dgm:pt modelId="{47DD76FF-8D04-4E17-A116-32140D60684F}" type="pres">
      <dgm:prSet presAssocID="{0E74914C-B221-410C-A2E1-8A8688B1E348}" presName="Parent3" presStyleLbl="revTx" presStyleIdx="0" presStyleCnt="1">
        <dgm:presLayoutVars>
          <dgm:chMax val="1"/>
          <dgm:chPref val="1"/>
          <dgm:bulletEnabled val="1"/>
        </dgm:presLayoutVars>
      </dgm:prSet>
      <dgm:spPr/>
    </dgm:pt>
    <dgm:pt modelId="{ED672ED4-5474-4E8A-9973-43A73F2C5121}" type="pres">
      <dgm:prSet presAssocID="{D5665184-A3C5-4761-938E-EC570E0FD664}" presName="Accent2" presStyleCnt="0"/>
      <dgm:spPr/>
    </dgm:pt>
    <dgm:pt modelId="{31AAEE04-4922-4E19-8A3F-2FA2D1A15354}" type="pres">
      <dgm:prSet presAssocID="{D5665184-A3C5-4761-938E-EC570E0FD664}" presName="Accent" presStyleLbl="node1" presStyleIdx="2" presStyleCnt="4"/>
      <dgm:spPr/>
    </dgm:pt>
    <dgm:pt modelId="{226C5616-5A88-4677-A8EF-C155CCD354AC}" type="pres">
      <dgm:prSet presAssocID="{D5665184-A3C5-4761-938E-EC570E0FD664}" presName="ParentBackground2" presStyleCnt="0"/>
      <dgm:spPr/>
    </dgm:pt>
    <dgm:pt modelId="{530CD085-8142-4D30-9BEF-9021961228A3}" type="pres">
      <dgm:prSet presAssocID="{D5665184-A3C5-4761-938E-EC570E0FD664}" presName="ParentBackground" presStyleLbl="fgAcc1" presStyleIdx="2" presStyleCnt="4"/>
      <dgm:spPr/>
    </dgm:pt>
    <dgm:pt modelId="{0EF7C052-D00E-41F5-A072-1CB5463D461B}" type="pres">
      <dgm:prSet presAssocID="{D5665184-A3C5-4761-938E-EC570E0FD664}" presName="Child2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144F5445-BC91-4BDA-B372-3220886EA4F2}" type="pres">
      <dgm:prSet presAssocID="{D5665184-A3C5-4761-938E-EC570E0FD664}" presName="Parent2" presStyleLbl="revTx" presStyleIdx="0" presStyleCnt="1">
        <dgm:presLayoutVars>
          <dgm:chMax val="1"/>
          <dgm:chPref val="1"/>
          <dgm:bulletEnabled val="1"/>
        </dgm:presLayoutVars>
      </dgm:prSet>
      <dgm:spPr/>
    </dgm:pt>
    <dgm:pt modelId="{A0B66CB8-6EB4-4717-B424-81EB717FBFE5}" type="pres">
      <dgm:prSet presAssocID="{E1D2E785-C926-4A74-B09C-767870DB0A51}" presName="Accent1" presStyleCnt="0"/>
      <dgm:spPr/>
    </dgm:pt>
    <dgm:pt modelId="{B2E66006-C819-4591-8E1B-58E4DC643A42}" type="pres">
      <dgm:prSet presAssocID="{E1D2E785-C926-4A74-B09C-767870DB0A51}" presName="Accent" presStyleLbl="node1" presStyleIdx="3" presStyleCnt="4"/>
      <dgm:spPr/>
    </dgm:pt>
    <dgm:pt modelId="{A3A98F9D-39B4-41F1-A3A5-808957DFA461}" type="pres">
      <dgm:prSet presAssocID="{E1D2E785-C926-4A74-B09C-767870DB0A51}" presName="ParentBackground1" presStyleCnt="0"/>
      <dgm:spPr/>
    </dgm:pt>
    <dgm:pt modelId="{7B0D93EF-2F51-42E6-A41C-8C9588895D98}" type="pres">
      <dgm:prSet presAssocID="{E1D2E785-C926-4A74-B09C-767870DB0A51}" presName="ParentBackground" presStyleLbl="fgAcc1" presStyleIdx="3" presStyleCnt="4"/>
      <dgm:spPr/>
    </dgm:pt>
    <dgm:pt modelId="{202325CA-9D12-4518-A916-37603640C9C3}" type="pres">
      <dgm:prSet presAssocID="{E1D2E785-C926-4A74-B09C-767870DB0A51}" presName="Parent1" presStyleLbl="revTx" presStyleIdx="0" presStyleCnt="1">
        <dgm:presLayoutVars>
          <dgm:chMax val="1"/>
          <dgm:chPref val="1"/>
          <dgm:bulletEnabled val="1"/>
        </dgm:presLayoutVars>
      </dgm:prSet>
      <dgm:spPr/>
    </dgm:pt>
  </dgm:ptLst>
  <dgm:cxnLst>
    <dgm:cxn modelId="{275E6706-F522-4132-978E-F5895C45458A}" type="presOf" srcId="{7E6AC530-0B80-43B7-BD4D-E0C52FA7A149}" destId="{0EF7C052-D00E-41F5-A072-1CB5463D461B}" srcOrd="0" destOrd="0" presId="urn:microsoft.com/office/officeart/2011/layout/CircleProcess"/>
    <dgm:cxn modelId="{326B9E29-ABB3-44A2-930D-E5BAF3E551FE}" srcId="{1DB81D24-7CBE-4CA6-9F56-3CA375851C56}" destId="{E1D2E785-C926-4A74-B09C-767870DB0A51}" srcOrd="0" destOrd="0" parTransId="{471EA03C-9E2F-4229-9C05-9E0193844CE7}" sibTransId="{59D3EBAB-2EB0-4EAD-A55E-3CEA593FF4CC}"/>
    <dgm:cxn modelId="{91837D2A-4D67-4306-A86A-091DFB85CF38}" srcId="{1DB81D24-7CBE-4CA6-9F56-3CA375851C56}" destId="{0E74914C-B221-410C-A2E1-8A8688B1E348}" srcOrd="2" destOrd="0" parTransId="{21F6F2C1-E487-4CEB-94E7-6815BC136436}" sibTransId="{ED2FB02B-0A14-4FC8-865B-6C1D663E0BB2}"/>
    <dgm:cxn modelId="{2F8EA63C-3F3A-434D-8D99-D27C582DB95D}" type="presOf" srcId="{1DB81D24-7CBE-4CA6-9F56-3CA375851C56}" destId="{07ED5FD4-1CAF-4D9D-9E60-267EEB0306E0}" srcOrd="0" destOrd="0" presId="urn:microsoft.com/office/officeart/2011/layout/CircleProcess"/>
    <dgm:cxn modelId="{5763AA3C-76E2-47DF-817C-CDB2AE1EEBBC}" srcId="{1DB81D24-7CBE-4CA6-9F56-3CA375851C56}" destId="{D5665184-A3C5-4761-938E-EC570E0FD664}" srcOrd="1" destOrd="0" parTransId="{33A39E0E-CF2E-4340-9C95-22DAFBAA202B}" sibTransId="{38AEA736-1516-44FA-8221-525343CD22B3}"/>
    <dgm:cxn modelId="{A2E94F61-72E0-4537-893C-4EF8E85A245F}" type="presOf" srcId="{D5665184-A3C5-4761-938E-EC570E0FD664}" destId="{530CD085-8142-4D30-9BEF-9021961228A3}" srcOrd="0" destOrd="0" presId="urn:microsoft.com/office/officeart/2011/layout/CircleProcess"/>
    <dgm:cxn modelId="{C17C6248-9D6A-4981-A912-50EFE62AA8D0}" type="presOf" srcId="{E1D2E785-C926-4A74-B09C-767870DB0A51}" destId="{7B0D93EF-2F51-42E6-A41C-8C9588895D98}" srcOrd="0" destOrd="0" presId="urn:microsoft.com/office/officeart/2011/layout/CircleProcess"/>
    <dgm:cxn modelId="{966AAF71-3FEC-4BDA-B928-493CB3FED1E9}" type="presOf" srcId="{0E74914C-B221-410C-A2E1-8A8688B1E348}" destId="{47DD76FF-8D04-4E17-A116-32140D60684F}" srcOrd="1" destOrd="0" presId="urn:microsoft.com/office/officeart/2011/layout/CircleProcess"/>
    <dgm:cxn modelId="{80F79776-700F-43E7-8274-702475D6DC5C}" srcId="{1DB81D24-7CBE-4CA6-9F56-3CA375851C56}" destId="{9DE72597-BCF6-4029-95AE-9A0FA42B38DA}" srcOrd="3" destOrd="0" parTransId="{C36581CE-76F0-4465-84F6-BBE6C6E6E2B4}" sibTransId="{3EE404C4-CBBD-449F-A705-67451B1F1292}"/>
    <dgm:cxn modelId="{4015B786-BD29-40F2-9B18-E6318BC37388}" type="presOf" srcId="{0E74914C-B221-410C-A2E1-8A8688B1E348}" destId="{79F2B352-D2EB-4AA5-AC8D-4FC9C40B9E0F}" srcOrd="0" destOrd="0" presId="urn:microsoft.com/office/officeart/2011/layout/CircleProcess"/>
    <dgm:cxn modelId="{F9FF0687-180D-4ADB-A4E5-A849093D1070}" type="presOf" srcId="{9DE72597-BCF6-4029-95AE-9A0FA42B38DA}" destId="{AC364EE2-2A49-4254-8C78-7B1C9E61017C}" srcOrd="1" destOrd="0" presId="urn:microsoft.com/office/officeart/2011/layout/CircleProcess"/>
    <dgm:cxn modelId="{6AD4C6C9-61C0-4655-8F41-AB7418BB350B}" type="presOf" srcId="{9DE72597-BCF6-4029-95AE-9A0FA42B38DA}" destId="{65941E5D-0AF1-4524-A081-C2C5D1D95B08}" srcOrd="0" destOrd="0" presId="urn:microsoft.com/office/officeart/2011/layout/CircleProcess"/>
    <dgm:cxn modelId="{18879BE4-021A-48BD-91F8-3EC5D6CCA5F9}" type="presOf" srcId="{D5665184-A3C5-4761-938E-EC570E0FD664}" destId="{144F5445-BC91-4BDA-B372-3220886EA4F2}" srcOrd="1" destOrd="0" presId="urn:microsoft.com/office/officeart/2011/layout/CircleProcess"/>
    <dgm:cxn modelId="{CF6645E7-72B8-4EAC-BC3F-FD4720CC9210}" type="presOf" srcId="{E1D2E785-C926-4A74-B09C-767870DB0A51}" destId="{202325CA-9D12-4518-A916-37603640C9C3}" srcOrd="1" destOrd="0" presId="urn:microsoft.com/office/officeart/2011/layout/CircleProcess"/>
    <dgm:cxn modelId="{867F96F5-5272-4DF7-8310-AECB8C703202}" srcId="{D5665184-A3C5-4761-938E-EC570E0FD664}" destId="{7E6AC530-0B80-43B7-BD4D-E0C52FA7A149}" srcOrd="0" destOrd="0" parTransId="{9C10D3CE-028A-404E-801F-D57BD7AF89F2}" sibTransId="{56FB4CFA-206C-49F3-81E7-9FCE0EA1307B}"/>
    <dgm:cxn modelId="{E6CA85BF-45C5-4AD0-831B-7DAE00BAA59D}" type="presParOf" srcId="{07ED5FD4-1CAF-4D9D-9E60-267EEB0306E0}" destId="{19060C5B-6C54-412C-A292-9D86F1F9F3D1}" srcOrd="0" destOrd="0" presId="urn:microsoft.com/office/officeart/2011/layout/CircleProcess"/>
    <dgm:cxn modelId="{C9DEB65A-9F4D-495E-A959-70432F98F955}" type="presParOf" srcId="{19060C5B-6C54-412C-A292-9D86F1F9F3D1}" destId="{CA15F5AA-31F1-48C9-9AC0-9CE658810C51}" srcOrd="0" destOrd="0" presId="urn:microsoft.com/office/officeart/2011/layout/CircleProcess"/>
    <dgm:cxn modelId="{FFBE827E-5CBB-4098-853F-BFD427B1192C}" type="presParOf" srcId="{07ED5FD4-1CAF-4D9D-9E60-267EEB0306E0}" destId="{806096C5-683E-47FE-9381-54CBA7F1AAB0}" srcOrd="1" destOrd="0" presId="urn:microsoft.com/office/officeart/2011/layout/CircleProcess"/>
    <dgm:cxn modelId="{BBA8F572-502B-49DC-9793-CEAF3D022E55}" type="presParOf" srcId="{806096C5-683E-47FE-9381-54CBA7F1AAB0}" destId="{65941E5D-0AF1-4524-A081-C2C5D1D95B08}" srcOrd="0" destOrd="0" presId="urn:microsoft.com/office/officeart/2011/layout/CircleProcess"/>
    <dgm:cxn modelId="{9BF8F851-CD49-4B92-A83B-0EA977C99BE1}" type="presParOf" srcId="{07ED5FD4-1CAF-4D9D-9E60-267EEB0306E0}" destId="{AC364EE2-2A49-4254-8C78-7B1C9E61017C}" srcOrd="2" destOrd="0" presId="urn:microsoft.com/office/officeart/2011/layout/CircleProcess"/>
    <dgm:cxn modelId="{1B00B749-1E78-442F-80A8-28688E85B10C}" type="presParOf" srcId="{07ED5FD4-1CAF-4D9D-9E60-267EEB0306E0}" destId="{E4940ED6-2320-4343-890D-E0D8848147C7}" srcOrd="3" destOrd="0" presId="urn:microsoft.com/office/officeart/2011/layout/CircleProcess"/>
    <dgm:cxn modelId="{54C92B3B-CBF3-4EF6-AE95-0ECAC5CF2767}" type="presParOf" srcId="{E4940ED6-2320-4343-890D-E0D8848147C7}" destId="{BC210C19-6A04-499E-9110-7E6B0AD530BC}" srcOrd="0" destOrd="0" presId="urn:microsoft.com/office/officeart/2011/layout/CircleProcess"/>
    <dgm:cxn modelId="{7C82A7B3-DB3D-46BE-8DF5-298DD98ED11D}" type="presParOf" srcId="{07ED5FD4-1CAF-4D9D-9E60-267EEB0306E0}" destId="{754C98B0-715B-4B7F-8F50-735C99820A59}" srcOrd="4" destOrd="0" presId="urn:microsoft.com/office/officeart/2011/layout/CircleProcess"/>
    <dgm:cxn modelId="{B7AF76B8-4470-4FCE-972E-CA5F833DE9CD}" type="presParOf" srcId="{754C98B0-715B-4B7F-8F50-735C99820A59}" destId="{79F2B352-D2EB-4AA5-AC8D-4FC9C40B9E0F}" srcOrd="0" destOrd="0" presId="urn:microsoft.com/office/officeart/2011/layout/CircleProcess"/>
    <dgm:cxn modelId="{1E8AF5FE-5D10-4F24-850D-94FA6AA7CCB8}" type="presParOf" srcId="{07ED5FD4-1CAF-4D9D-9E60-267EEB0306E0}" destId="{47DD76FF-8D04-4E17-A116-32140D60684F}" srcOrd="5" destOrd="0" presId="urn:microsoft.com/office/officeart/2011/layout/CircleProcess"/>
    <dgm:cxn modelId="{A723D7B0-3C24-4947-BEED-0833F2403B19}" type="presParOf" srcId="{07ED5FD4-1CAF-4D9D-9E60-267EEB0306E0}" destId="{ED672ED4-5474-4E8A-9973-43A73F2C5121}" srcOrd="6" destOrd="0" presId="urn:microsoft.com/office/officeart/2011/layout/CircleProcess"/>
    <dgm:cxn modelId="{DCEEE739-6BB8-4267-BEF9-E8C6ADCA5A64}" type="presParOf" srcId="{ED672ED4-5474-4E8A-9973-43A73F2C5121}" destId="{31AAEE04-4922-4E19-8A3F-2FA2D1A15354}" srcOrd="0" destOrd="0" presId="urn:microsoft.com/office/officeart/2011/layout/CircleProcess"/>
    <dgm:cxn modelId="{DAC226DF-EB34-489A-AB86-09A6FEA5E069}" type="presParOf" srcId="{07ED5FD4-1CAF-4D9D-9E60-267EEB0306E0}" destId="{226C5616-5A88-4677-A8EF-C155CCD354AC}" srcOrd="7" destOrd="0" presId="urn:microsoft.com/office/officeart/2011/layout/CircleProcess"/>
    <dgm:cxn modelId="{4CB95AAD-4DAE-4DAE-A879-F44274D2521D}" type="presParOf" srcId="{226C5616-5A88-4677-A8EF-C155CCD354AC}" destId="{530CD085-8142-4D30-9BEF-9021961228A3}" srcOrd="0" destOrd="0" presId="urn:microsoft.com/office/officeart/2011/layout/CircleProcess"/>
    <dgm:cxn modelId="{899D496B-BE46-4ADB-A9B6-759EF5D3C526}" type="presParOf" srcId="{07ED5FD4-1CAF-4D9D-9E60-267EEB0306E0}" destId="{0EF7C052-D00E-41F5-A072-1CB5463D461B}" srcOrd="8" destOrd="0" presId="urn:microsoft.com/office/officeart/2011/layout/CircleProcess"/>
    <dgm:cxn modelId="{CCE5F996-2D8D-4CED-926E-90FDAF79DE9E}" type="presParOf" srcId="{07ED5FD4-1CAF-4D9D-9E60-267EEB0306E0}" destId="{144F5445-BC91-4BDA-B372-3220886EA4F2}" srcOrd="9" destOrd="0" presId="urn:microsoft.com/office/officeart/2011/layout/CircleProcess"/>
    <dgm:cxn modelId="{68C89710-1F75-47FF-AC85-498A185DA081}" type="presParOf" srcId="{07ED5FD4-1CAF-4D9D-9E60-267EEB0306E0}" destId="{A0B66CB8-6EB4-4717-B424-81EB717FBFE5}" srcOrd="10" destOrd="0" presId="urn:microsoft.com/office/officeart/2011/layout/CircleProcess"/>
    <dgm:cxn modelId="{C8882BE7-61CE-4755-9E83-6E921249D82E}" type="presParOf" srcId="{A0B66CB8-6EB4-4717-B424-81EB717FBFE5}" destId="{B2E66006-C819-4591-8E1B-58E4DC643A42}" srcOrd="0" destOrd="0" presId="urn:microsoft.com/office/officeart/2011/layout/CircleProcess"/>
    <dgm:cxn modelId="{7A6CC64F-71E3-4DBB-B099-1F9C33F23B6B}" type="presParOf" srcId="{07ED5FD4-1CAF-4D9D-9E60-267EEB0306E0}" destId="{A3A98F9D-39B4-41F1-A3A5-808957DFA461}" srcOrd="11" destOrd="0" presId="urn:microsoft.com/office/officeart/2011/layout/CircleProcess"/>
    <dgm:cxn modelId="{B4A0EDEC-26A2-4A76-AF29-2E3CE9DC1384}" type="presParOf" srcId="{A3A98F9D-39B4-41F1-A3A5-808957DFA461}" destId="{7B0D93EF-2F51-42E6-A41C-8C9588895D98}" srcOrd="0" destOrd="0" presId="urn:microsoft.com/office/officeart/2011/layout/CircleProcess"/>
    <dgm:cxn modelId="{EBA43BEC-20EA-4A82-BBDF-5BF7DB4256D6}" type="presParOf" srcId="{07ED5FD4-1CAF-4D9D-9E60-267EEB0306E0}" destId="{202325CA-9D12-4518-A916-37603640C9C3}" srcOrd="12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2E1BD1-49E3-4F57-88F8-6B6195386186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932571-660B-4835-B4ED-E2DDD260970E}">
      <dgm:prSet custT="1"/>
      <dgm:spPr/>
      <dgm:t>
        <a:bodyPr/>
        <a:lstStyle/>
        <a:p>
          <a:pPr algn="l">
            <a:lnSpc>
              <a:spcPct val="100000"/>
            </a:lnSpc>
            <a:defRPr b="1"/>
          </a:pPr>
          <a:r>
            <a:rPr lang="en-US" sz="2000" b="1" dirty="0">
              <a:solidFill>
                <a:srgbClr val="C00000"/>
              </a:solidFill>
            </a:rPr>
            <a:t>General Motors (Chevrolet, Buick, &amp; GMC) : </a:t>
          </a:r>
          <a:endParaRPr lang="en-US" sz="2000" dirty="0">
            <a:solidFill>
              <a:srgbClr val="C00000"/>
            </a:solidFill>
          </a:endParaRPr>
        </a:p>
      </dgm:t>
    </dgm:pt>
    <dgm:pt modelId="{07920394-D773-4B5E-8691-8E9D9944E946}" type="parTrans" cxnId="{9B8F6607-1A49-4B3F-ACDA-6939B87DEFA5}">
      <dgm:prSet/>
      <dgm:spPr/>
      <dgm:t>
        <a:bodyPr/>
        <a:lstStyle/>
        <a:p>
          <a:endParaRPr lang="en-US"/>
        </a:p>
      </dgm:t>
    </dgm:pt>
    <dgm:pt modelId="{AF45F9A6-952C-4A23-91A5-2D2DAB404D9E}" type="sibTrans" cxnId="{9B8F6607-1A49-4B3F-ACDA-6939B87DEFA5}">
      <dgm:prSet/>
      <dgm:spPr/>
      <dgm:t>
        <a:bodyPr/>
        <a:lstStyle/>
        <a:p>
          <a:endParaRPr lang="en-US"/>
        </a:p>
      </dgm:t>
    </dgm:pt>
    <dgm:pt modelId="{1A6C57B1-EF9F-4920-B4D5-2D9A8FD47E1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/>
            <a:t>Save $500 on New 2020 and 2021 Vehicles </a:t>
          </a:r>
          <a:endParaRPr lang="en-US" sz="1800" dirty="0"/>
        </a:p>
      </dgm:t>
    </dgm:pt>
    <dgm:pt modelId="{660D36BD-DAF3-4C2B-AC2C-E78288FF0DA0}" type="parTrans" cxnId="{2E864371-1846-40C8-BCA0-2246967383DF}">
      <dgm:prSet/>
      <dgm:spPr/>
      <dgm:t>
        <a:bodyPr/>
        <a:lstStyle/>
        <a:p>
          <a:endParaRPr lang="en-US"/>
        </a:p>
      </dgm:t>
    </dgm:pt>
    <dgm:pt modelId="{64DF10B4-CEB3-4897-B064-5DB01679DD76}" type="sibTrans" cxnId="{2E864371-1846-40C8-BCA0-2246967383DF}">
      <dgm:prSet/>
      <dgm:spPr/>
      <dgm:t>
        <a:bodyPr/>
        <a:lstStyle/>
        <a:p>
          <a:endParaRPr lang="en-US"/>
        </a:p>
      </dgm:t>
    </dgm:pt>
    <dgm:pt modelId="{25F41D40-1083-4952-8CE2-E49D55F3544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>
              <a:solidFill>
                <a:srgbClr val="C00000"/>
              </a:solidFill>
            </a:rPr>
            <a:t>Batteries Plus Blubs:</a:t>
          </a:r>
          <a:endParaRPr lang="en-US" dirty="0">
            <a:solidFill>
              <a:srgbClr val="C00000"/>
            </a:solidFill>
          </a:endParaRPr>
        </a:p>
      </dgm:t>
    </dgm:pt>
    <dgm:pt modelId="{B457ED85-C4BF-40EA-81B3-5C8CBC68D84C}" type="parTrans" cxnId="{6A125EEE-9F46-47CA-A6FC-0BB034DDD3EE}">
      <dgm:prSet/>
      <dgm:spPr/>
      <dgm:t>
        <a:bodyPr/>
        <a:lstStyle/>
        <a:p>
          <a:endParaRPr lang="en-US"/>
        </a:p>
      </dgm:t>
    </dgm:pt>
    <dgm:pt modelId="{45260FEA-32CF-4C48-9907-111B5A590356}" type="sibTrans" cxnId="{6A125EEE-9F46-47CA-A6FC-0BB034DDD3EE}">
      <dgm:prSet/>
      <dgm:spPr/>
      <dgm:t>
        <a:bodyPr/>
        <a:lstStyle/>
        <a:p>
          <a:endParaRPr lang="en-US"/>
        </a:p>
      </dgm:t>
    </dgm:pt>
    <dgm:pt modelId="{5A276AB3-96C7-424B-9E9B-995B9B56331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/>
            <a:t>Save Up to 73% off Regular Retail Pricing </a:t>
          </a:r>
          <a:endParaRPr lang="en-US" sz="1800" dirty="0"/>
        </a:p>
      </dgm:t>
    </dgm:pt>
    <dgm:pt modelId="{07D7ADA3-8A77-41B2-B58A-F282FAD9AA44}" type="parTrans" cxnId="{470AC707-FEC4-46F8-8877-5C9FAD537F91}">
      <dgm:prSet/>
      <dgm:spPr/>
      <dgm:t>
        <a:bodyPr/>
        <a:lstStyle/>
        <a:p>
          <a:endParaRPr lang="en-US"/>
        </a:p>
      </dgm:t>
    </dgm:pt>
    <dgm:pt modelId="{6F6047A8-9258-4226-9297-05E0BBE430D9}" type="sibTrans" cxnId="{470AC707-FEC4-46F8-8877-5C9FAD537F91}">
      <dgm:prSet/>
      <dgm:spPr/>
      <dgm:t>
        <a:bodyPr/>
        <a:lstStyle/>
        <a:p>
          <a:endParaRPr lang="en-US"/>
        </a:p>
      </dgm:t>
    </dgm:pt>
    <dgm:pt modelId="{503C7531-E06C-4859-9511-3279143204F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>
              <a:solidFill>
                <a:srgbClr val="C00000"/>
              </a:solidFill>
            </a:rPr>
            <a:t>Dell Technologies:</a:t>
          </a:r>
          <a:endParaRPr lang="en-US" dirty="0">
            <a:solidFill>
              <a:srgbClr val="C00000"/>
            </a:solidFill>
          </a:endParaRPr>
        </a:p>
      </dgm:t>
    </dgm:pt>
    <dgm:pt modelId="{3A76C3A9-9463-4F8F-A176-DB730AB9564A}" type="parTrans" cxnId="{05196014-E2D2-4FFE-83C2-94E29924F3A8}">
      <dgm:prSet/>
      <dgm:spPr/>
      <dgm:t>
        <a:bodyPr/>
        <a:lstStyle/>
        <a:p>
          <a:endParaRPr lang="en-US"/>
        </a:p>
      </dgm:t>
    </dgm:pt>
    <dgm:pt modelId="{F337B647-3E6D-4E1F-96EF-62CD57BB0AA8}" type="sibTrans" cxnId="{05196014-E2D2-4FFE-83C2-94E29924F3A8}">
      <dgm:prSet/>
      <dgm:spPr/>
      <dgm:t>
        <a:bodyPr/>
        <a:lstStyle/>
        <a:p>
          <a:endParaRPr lang="en-US"/>
        </a:p>
      </dgm:t>
    </dgm:pt>
    <dgm:pt modelId="{BCCF5E3A-CE44-4D13-A5A4-5736825737E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/>
            <a:t>Save Up to 10% on Dell Products </a:t>
          </a:r>
          <a:endParaRPr lang="en-US" sz="1800" dirty="0"/>
        </a:p>
      </dgm:t>
    </dgm:pt>
    <dgm:pt modelId="{FD30E850-E1AD-4286-96F7-AD3C52B442AF}" type="parTrans" cxnId="{88D4068F-6B83-424D-BAA3-F7F274B102A1}">
      <dgm:prSet/>
      <dgm:spPr/>
      <dgm:t>
        <a:bodyPr/>
        <a:lstStyle/>
        <a:p>
          <a:endParaRPr lang="en-US"/>
        </a:p>
      </dgm:t>
    </dgm:pt>
    <dgm:pt modelId="{A940CD07-3ABC-44A5-AE0E-CD2891358FBD}" type="sibTrans" cxnId="{88D4068F-6B83-424D-BAA3-F7F274B102A1}">
      <dgm:prSet/>
      <dgm:spPr/>
      <dgm:t>
        <a:bodyPr/>
        <a:lstStyle/>
        <a:p>
          <a:endParaRPr lang="en-US"/>
        </a:p>
      </dgm:t>
    </dgm:pt>
    <dgm:pt modelId="{9CC372A1-E645-4A80-A33C-75A9F8FF179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>
              <a:solidFill>
                <a:srgbClr val="C00000"/>
              </a:solidFill>
            </a:rPr>
            <a:t>Office Depot and OfficeMax: </a:t>
          </a:r>
          <a:endParaRPr lang="en-US" dirty="0">
            <a:solidFill>
              <a:srgbClr val="C00000"/>
            </a:solidFill>
          </a:endParaRPr>
        </a:p>
      </dgm:t>
    </dgm:pt>
    <dgm:pt modelId="{11370EC0-E14A-4FB1-B79C-9BBD352ACBEE}" type="parTrans" cxnId="{5A47F4F8-C21A-4430-96BD-657662587489}">
      <dgm:prSet/>
      <dgm:spPr/>
      <dgm:t>
        <a:bodyPr/>
        <a:lstStyle/>
        <a:p>
          <a:endParaRPr lang="en-US"/>
        </a:p>
      </dgm:t>
    </dgm:pt>
    <dgm:pt modelId="{85671062-A867-41EE-B737-F0599E076351}" type="sibTrans" cxnId="{5A47F4F8-C21A-4430-96BD-657662587489}">
      <dgm:prSet/>
      <dgm:spPr/>
      <dgm:t>
        <a:bodyPr/>
        <a:lstStyle/>
        <a:p>
          <a:endParaRPr lang="en-US"/>
        </a:p>
      </dgm:t>
    </dgm:pt>
    <dgm:pt modelId="{A917F066-B1F6-40F6-A18E-8600A97B8B9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/>
            <a:t>Save Up to 75% on Office Supplies</a:t>
          </a:r>
          <a:endParaRPr lang="en-US" sz="1800" dirty="0"/>
        </a:p>
      </dgm:t>
    </dgm:pt>
    <dgm:pt modelId="{31ACEB9D-5ADB-46BA-8392-51D3E52A4F81}" type="parTrans" cxnId="{250A5E7E-6823-4D29-9E77-0518E383B02A}">
      <dgm:prSet/>
      <dgm:spPr/>
      <dgm:t>
        <a:bodyPr/>
        <a:lstStyle/>
        <a:p>
          <a:endParaRPr lang="en-US"/>
        </a:p>
      </dgm:t>
    </dgm:pt>
    <dgm:pt modelId="{AADC34D6-9704-4A8D-A908-3A7B96FF32F9}" type="sibTrans" cxnId="{250A5E7E-6823-4D29-9E77-0518E383B02A}">
      <dgm:prSet/>
      <dgm:spPr/>
      <dgm:t>
        <a:bodyPr/>
        <a:lstStyle/>
        <a:p>
          <a:endParaRPr lang="en-US"/>
        </a:p>
      </dgm:t>
    </dgm:pt>
    <dgm:pt modelId="{E6192D0F-44B6-46A6-BA71-7A0B271FF1C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>
              <a:solidFill>
                <a:srgbClr val="C00000"/>
              </a:solidFill>
            </a:rPr>
            <a:t>Budget Rental Car:</a:t>
          </a:r>
          <a:endParaRPr lang="en-US" dirty="0">
            <a:solidFill>
              <a:srgbClr val="C00000"/>
            </a:solidFill>
          </a:endParaRPr>
        </a:p>
      </dgm:t>
    </dgm:pt>
    <dgm:pt modelId="{13A1888B-B499-4A40-8C30-BBAE0E1E2D6D}" type="parTrans" cxnId="{E123D9A4-4176-4AC5-AE14-1811923DD162}">
      <dgm:prSet/>
      <dgm:spPr/>
      <dgm:t>
        <a:bodyPr/>
        <a:lstStyle/>
        <a:p>
          <a:endParaRPr lang="en-US"/>
        </a:p>
      </dgm:t>
    </dgm:pt>
    <dgm:pt modelId="{534FF7D7-44F4-4ED6-B437-8BAED550B524}" type="sibTrans" cxnId="{E123D9A4-4176-4AC5-AE14-1811923DD162}">
      <dgm:prSet/>
      <dgm:spPr/>
      <dgm:t>
        <a:bodyPr/>
        <a:lstStyle/>
        <a:p>
          <a:endParaRPr lang="en-US"/>
        </a:p>
      </dgm:t>
    </dgm:pt>
    <dgm:pt modelId="{C72275A2-6AB4-44C2-9B4A-808159998C3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/>
            <a:t>Save Up to 25% on Vehicle Rentals</a:t>
          </a:r>
          <a:endParaRPr lang="en-US" sz="1800" dirty="0"/>
        </a:p>
      </dgm:t>
    </dgm:pt>
    <dgm:pt modelId="{87B67828-D037-4845-9F19-13D7A5AE0851}" type="parTrans" cxnId="{99E9A3FB-A780-4A4F-B396-531E5C0A8ED3}">
      <dgm:prSet/>
      <dgm:spPr/>
      <dgm:t>
        <a:bodyPr/>
        <a:lstStyle/>
        <a:p>
          <a:endParaRPr lang="en-US"/>
        </a:p>
      </dgm:t>
    </dgm:pt>
    <dgm:pt modelId="{5E8CAE41-586D-4F0E-BE12-40A8B02D44F5}" type="sibTrans" cxnId="{99E9A3FB-A780-4A4F-B396-531E5C0A8ED3}">
      <dgm:prSet/>
      <dgm:spPr/>
      <dgm:t>
        <a:bodyPr/>
        <a:lstStyle/>
        <a:p>
          <a:endParaRPr lang="en-US"/>
        </a:p>
      </dgm:t>
    </dgm:pt>
    <dgm:pt modelId="{379A9BDB-2A9D-4554-8DA6-C0E09BFB2E9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>
              <a:solidFill>
                <a:srgbClr val="C00000"/>
              </a:solidFill>
            </a:rPr>
            <a:t>AVIS Rental Car:</a:t>
          </a:r>
          <a:endParaRPr lang="en-US" dirty="0">
            <a:solidFill>
              <a:srgbClr val="C00000"/>
            </a:solidFill>
          </a:endParaRPr>
        </a:p>
      </dgm:t>
    </dgm:pt>
    <dgm:pt modelId="{980A747B-6B62-4650-A7C2-DAC04904DCBB}" type="parTrans" cxnId="{F56A74BF-D174-49E8-9EA8-AE08111C3FC1}">
      <dgm:prSet/>
      <dgm:spPr/>
      <dgm:t>
        <a:bodyPr/>
        <a:lstStyle/>
        <a:p>
          <a:endParaRPr lang="en-US"/>
        </a:p>
      </dgm:t>
    </dgm:pt>
    <dgm:pt modelId="{56033CFF-101C-4C4C-82F5-4EC9F9AFB928}" type="sibTrans" cxnId="{F56A74BF-D174-49E8-9EA8-AE08111C3FC1}">
      <dgm:prSet/>
      <dgm:spPr/>
      <dgm:t>
        <a:bodyPr/>
        <a:lstStyle/>
        <a:p>
          <a:endParaRPr lang="en-US"/>
        </a:p>
      </dgm:t>
    </dgm:pt>
    <dgm:pt modelId="{9559160C-A44B-469E-B2D6-F4A14101825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/>
            <a:t>Save Up to 25% on Vehicle Rentals</a:t>
          </a:r>
          <a:endParaRPr lang="en-US" sz="1800" dirty="0"/>
        </a:p>
      </dgm:t>
    </dgm:pt>
    <dgm:pt modelId="{37EF8BC1-1C88-43E1-9EFA-12605463436F}" type="parTrans" cxnId="{A3DDD654-6BD2-42CA-9CD6-F3E7E13930E0}">
      <dgm:prSet/>
      <dgm:spPr/>
      <dgm:t>
        <a:bodyPr/>
        <a:lstStyle/>
        <a:p>
          <a:endParaRPr lang="en-US"/>
        </a:p>
      </dgm:t>
    </dgm:pt>
    <dgm:pt modelId="{23580FC3-9917-42F7-A96A-2C83DC8F58EE}" type="sibTrans" cxnId="{A3DDD654-6BD2-42CA-9CD6-F3E7E13930E0}">
      <dgm:prSet/>
      <dgm:spPr/>
      <dgm:t>
        <a:bodyPr/>
        <a:lstStyle/>
        <a:p>
          <a:endParaRPr lang="en-US"/>
        </a:p>
      </dgm:t>
    </dgm:pt>
    <dgm:pt modelId="{A9A14E53-D1B4-4CED-8119-60561EF7E70E}" type="pres">
      <dgm:prSet presAssocID="{A12E1BD1-49E3-4F57-88F8-6B6195386186}" presName="root" presStyleCnt="0">
        <dgm:presLayoutVars>
          <dgm:dir/>
          <dgm:resizeHandles val="exact"/>
        </dgm:presLayoutVars>
      </dgm:prSet>
      <dgm:spPr/>
    </dgm:pt>
    <dgm:pt modelId="{07A1CABA-0D28-4382-BA49-25AF583B06F9}" type="pres">
      <dgm:prSet presAssocID="{E7932571-660B-4835-B4ED-E2DDD260970E}" presName="compNode" presStyleCnt="0"/>
      <dgm:spPr/>
    </dgm:pt>
    <dgm:pt modelId="{84E0B281-A431-4942-AB08-F58B14EE6B46}" type="pres">
      <dgm:prSet presAssocID="{E7932571-660B-4835-B4ED-E2DDD260970E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lectric Car"/>
        </a:ext>
      </dgm:extLst>
    </dgm:pt>
    <dgm:pt modelId="{15DCE751-3C12-4647-9FA1-41333059157B}" type="pres">
      <dgm:prSet presAssocID="{E7932571-660B-4835-B4ED-E2DDD260970E}" presName="iconSpace" presStyleCnt="0"/>
      <dgm:spPr/>
    </dgm:pt>
    <dgm:pt modelId="{3179500D-9413-4BFA-A795-44262AEE3E4E}" type="pres">
      <dgm:prSet presAssocID="{E7932571-660B-4835-B4ED-E2DDD260970E}" presName="parTx" presStyleLbl="revTx" presStyleIdx="0" presStyleCnt="12" custScaleX="123700" custLinFactNeighborX="4109">
        <dgm:presLayoutVars>
          <dgm:chMax val="0"/>
          <dgm:chPref val="0"/>
        </dgm:presLayoutVars>
      </dgm:prSet>
      <dgm:spPr/>
    </dgm:pt>
    <dgm:pt modelId="{71A04779-1DE4-4B67-B109-F6A06F929F85}" type="pres">
      <dgm:prSet presAssocID="{E7932571-660B-4835-B4ED-E2DDD260970E}" presName="txSpace" presStyleCnt="0"/>
      <dgm:spPr/>
    </dgm:pt>
    <dgm:pt modelId="{F17D5E27-0861-43D1-A8D4-57F28763BCEE}" type="pres">
      <dgm:prSet presAssocID="{E7932571-660B-4835-B4ED-E2DDD260970E}" presName="desTx" presStyleLbl="revTx" presStyleIdx="1" presStyleCnt="12" custScaleX="111827">
        <dgm:presLayoutVars/>
      </dgm:prSet>
      <dgm:spPr/>
    </dgm:pt>
    <dgm:pt modelId="{65D69104-DB95-4447-9FD2-30F978E7E460}" type="pres">
      <dgm:prSet presAssocID="{AF45F9A6-952C-4A23-91A5-2D2DAB404D9E}" presName="sibTrans" presStyleCnt="0"/>
      <dgm:spPr/>
    </dgm:pt>
    <dgm:pt modelId="{99631D35-F92C-4EFD-9236-92FB26D1AAE3}" type="pres">
      <dgm:prSet presAssocID="{25F41D40-1083-4952-8CE2-E49D55F35440}" presName="compNode" presStyleCnt="0"/>
      <dgm:spPr/>
    </dgm:pt>
    <dgm:pt modelId="{C75526D1-52F4-49D5-B2F0-9DEC9631F822}" type="pres">
      <dgm:prSet presAssocID="{25F41D40-1083-4952-8CE2-E49D55F35440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ttery Charging"/>
        </a:ext>
      </dgm:extLst>
    </dgm:pt>
    <dgm:pt modelId="{EE61B5E9-D246-42E6-850E-2FE53A95FF5B}" type="pres">
      <dgm:prSet presAssocID="{25F41D40-1083-4952-8CE2-E49D55F35440}" presName="iconSpace" presStyleCnt="0"/>
      <dgm:spPr/>
    </dgm:pt>
    <dgm:pt modelId="{CE8303E5-3000-4016-8CC7-1A1A1DACDDFD}" type="pres">
      <dgm:prSet presAssocID="{25F41D40-1083-4952-8CE2-E49D55F35440}" presName="parTx" presStyleLbl="revTx" presStyleIdx="2" presStyleCnt="12">
        <dgm:presLayoutVars>
          <dgm:chMax val="0"/>
          <dgm:chPref val="0"/>
        </dgm:presLayoutVars>
      </dgm:prSet>
      <dgm:spPr/>
    </dgm:pt>
    <dgm:pt modelId="{0872DE48-2815-40AA-A00E-77ED730ED94E}" type="pres">
      <dgm:prSet presAssocID="{25F41D40-1083-4952-8CE2-E49D55F35440}" presName="txSpace" presStyleCnt="0"/>
      <dgm:spPr/>
    </dgm:pt>
    <dgm:pt modelId="{4113E528-D1BF-4F23-8AD7-716B325C8DB6}" type="pres">
      <dgm:prSet presAssocID="{25F41D40-1083-4952-8CE2-E49D55F35440}" presName="desTx" presStyleLbl="revTx" presStyleIdx="3" presStyleCnt="12">
        <dgm:presLayoutVars/>
      </dgm:prSet>
      <dgm:spPr/>
    </dgm:pt>
    <dgm:pt modelId="{85FC3B81-7108-48E0-A9EE-1FBD39E1DB0A}" type="pres">
      <dgm:prSet presAssocID="{45260FEA-32CF-4C48-9907-111B5A590356}" presName="sibTrans" presStyleCnt="0"/>
      <dgm:spPr/>
    </dgm:pt>
    <dgm:pt modelId="{37D5EB0C-55C3-4C91-BC10-08B9AB72DDEA}" type="pres">
      <dgm:prSet presAssocID="{503C7531-E06C-4859-9511-3279143204FA}" presName="compNode" presStyleCnt="0"/>
      <dgm:spPr/>
    </dgm:pt>
    <dgm:pt modelId="{E1BF3E7A-B96F-4886-8911-5AE823E5535D}" type="pres">
      <dgm:prSet presAssocID="{503C7531-E06C-4859-9511-3279143204F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25ED90A2-EAD9-444C-8280-4045768DB409}" type="pres">
      <dgm:prSet presAssocID="{503C7531-E06C-4859-9511-3279143204FA}" presName="iconSpace" presStyleCnt="0"/>
      <dgm:spPr/>
    </dgm:pt>
    <dgm:pt modelId="{FC2B1F14-9062-44DA-BA9D-3A864F617D25}" type="pres">
      <dgm:prSet presAssocID="{503C7531-E06C-4859-9511-3279143204FA}" presName="parTx" presStyleLbl="revTx" presStyleIdx="4" presStyleCnt="12">
        <dgm:presLayoutVars>
          <dgm:chMax val="0"/>
          <dgm:chPref val="0"/>
        </dgm:presLayoutVars>
      </dgm:prSet>
      <dgm:spPr/>
    </dgm:pt>
    <dgm:pt modelId="{D2FE2E7A-452A-4F31-A904-91B939ADFFDF}" type="pres">
      <dgm:prSet presAssocID="{503C7531-E06C-4859-9511-3279143204FA}" presName="txSpace" presStyleCnt="0"/>
      <dgm:spPr/>
    </dgm:pt>
    <dgm:pt modelId="{10F7895D-3142-4412-9FD6-A2BB3888ABBF}" type="pres">
      <dgm:prSet presAssocID="{503C7531-E06C-4859-9511-3279143204FA}" presName="desTx" presStyleLbl="revTx" presStyleIdx="5" presStyleCnt="12">
        <dgm:presLayoutVars/>
      </dgm:prSet>
      <dgm:spPr/>
    </dgm:pt>
    <dgm:pt modelId="{90AF0174-8EEF-4C78-A05A-8A80985B0D37}" type="pres">
      <dgm:prSet presAssocID="{F337B647-3E6D-4E1F-96EF-62CD57BB0AA8}" presName="sibTrans" presStyleCnt="0"/>
      <dgm:spPr/>
    </dgm:pt>
    <dgm:pt modelId="{7A2D5570-EE6E-42FB-A6C9-BB7394EE55E6}" type="pres">
      <dgm:prSet presAssocID="{9CC372A1-E645-4A80-A33C-75A9F8FF1794}" presName="compNode" presStyleCnt="0"/>
      <dgm:spPr/>
    </dgm:pt>
    <dgm:pt modelId="{F3C4637E-181A-43E6-968B-8C86EBB7BDE5}" type="pres">
      <dgm:prSet presAssocID="{9CC372A1-E645-4A80-A33C-75A9F8FF179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18D0A153-22CE-4AE0-9562-ED4DCBCBA501}" type="pres">
      <dgm:prSet presAssocID="{9CC372A1-E645-4A80-A33C-75A9F8FF1794}" presName="iconSpace" presStyleCnt="0"/>
      <dgm:spPr/>
    </dgm:pt>
    <dgm:pt modelId="{84836F70-25BC-4438-9F3E-3F50774C13A6}" type="pres">
      <dgm:prSet presAssocID="{9CC372A1-E645-4A80-A33C-75A9F8FF1794}" presName="parTx" presStyleLbl="revTx" presStyleIdx="6" presStyleCnt="12">
        <dgm:presLayoutVars>
          <dgm:chMax val="0"/>
          <dgm:chPref val="0"/>
        </dgm:presLayoutVars>
      </dgm:prSet>
      <dgm:spPr/>
    </dgm:pt>
    <dgm:pt modelId="{43AC2A2B-75F6-4CB6-A4F0-73DFB5A09391}" type="pres">
      <dgm:prSet presAssocID="{9CC372A1-E645-4A80-A33C-75A9F8FF1794}" presName="txSpace" presStyleCnt="0"/>
      <dgm:spPr/>
    </dgm:pt>
    <dgm:pt modelId="{778420DA-7B2D-47C8-9E0A-9E63F45687B1}" type="pres">
      <dgm:prSet presAssocID="{9CC372A1-E645-4A80-A33C-75A9F8FF1794}" presName="desTx" presStyleLbl="revTx" presStyleIdx="7" presStyleCnt="12">
        <dgm:presLayoutVars/>
      </dgm:prSet>
      <dgm:spPr/>
    </dgm:pt>
    <dgm:pt modelId="{CAE47156-ECDC-43FF-9E92-168785E9FFAD}" type="pres">
      <dgm:prSet presAssocID="{85671062-A867-41EE-B737-F0599E076351}" presName="sibTrans" presStyleCnt="0"/>
      <dgm:spPr/>
    </dgm:pt>
    <dgm:pt modelId="{D7DD6FA9-3AAD-441B-8226-B6DBA06A70A0}" type="pres">
      <dgm:prSet presAssocID="{E6192D0F-44B6-46A6-BA71-7A0B271FF1CD}" presName="compNode" presStyleCnt="0"/>
      <dgm:spPr/>
    </dgm:pt>
    <dgm:pt modelId="{D4A04315-FAFA-466B-B914-23302E0CFC86}" type="pres">
      <dgm:prSet presAssocID="{E6192D0F-44B6-46A6-BA71-7A0B271FF1C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5CC3EB2F-068A-47E4-9E3E-935A65510BA7}" type="pres">
      <dgm:prSet presAssocID="{E6192D0F-44B6-46A6-BA71-7A0B271FF1CD}" presName="iconSpace" presStyleCnt="0"/>
      <dgm:spPr/>
    </dgm:pt>
    <dgm:pt modelId="{F79C7BA2-2DAA-4C13-A994-3DAF674ACA6B}" type="pres">
      <dgm:prSet presAssocID="{E6192D0F-44B6-46A6-BA71-7A0B271FF1CD}" presName="parTx" presStyleLbl="revTx" presStyleIdx="8" presStyleCnt="12">
        <dgm:presLayoutVars>
          <dgm:chMax val="0"/>
          <dgm:chPref val="0"/>
        </dgm:presLayoutVars>
      </dgm:prSet>
      <dgm:spPr/>
    </dgm:pt>
    <dgm:pt modelId="{2AF40A61-9051-4010-97BB-E5783CC25DC4}" type="pres">
      <dgm:prSet presAssocID="{E6192D0F-44B6-46A6-BA71-7A0B271FF1CD}" presName="txSpace" presStyleCnt="0"/>
      <dgm:spPr/>
    </dgm:pt>
    <dgm:pt modelId="{89C1A6EB-8E73-4702-9460-2812923256BE}" type="pres">
      <dgm:prSet presAssocID="{E6192D0F-44B6-46A6-BA71-7A0B271FF1CD}" presName="desTx" presStyleLbl="revTx" presStyleIdx="9" presStyleCnt="12">
        <dgm:presLayoutVars/>
      </dgm:prSet>
      <dgm:spPr/>
    </dgm:pt>
    <dgm:pt modelId="{BF851B8B-7310-4557-8D8D-A95E7EAB7DDB}" type="pres">
      <dgm:prSet presAssocID="{534FF7D7-44F4-4ED6-B437-8BAED550B524}" presName="sibTrans" presStyleCnt="0"/>
      <dgm:spPr/>
    </dgm:pt>
    <dgm:pt modelId="{B0F019A7-90FF-460C-AD0F-A030C8A2FC25}" type="pres">
      <dgm:prSet presAssocID="{379A9BDB-2A9D-4554-8DA6-C0E09BFB2E9B}" presName="compNode" presStyleCnt="0"/>
      <dgm:spPr/>
    </dgm:pt>
    <dgm:pt modelId="{F7B4748A-80FD-4FAF-929A-BEF8E3F86182}" type="pres">
      <dgm:prSet presAssocID="{379A9BDB-2A9D-4554-8DA6-C0E09BFB2E9B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xi"/>
        </a:ext>
      </dgm:extLst>
    </dgm:pt>
    <dgm:pt modelId="{7856CC67-53DF-4102-8824-53376A4DD058}" type="pres">
      <dgm:prSet presAssocID="{379A9BDB-2A9D-4554-8DA6-C0E09BFB2E9B}" presName="iconSpace" presStyleCnt="0"/>
      <dgm:spPr/>
    </dgm:pt>
    <dgm:pt modelId="{1E4CAD5C-EB48-4B12-A4DC-8626B0A701AB}" type="pres">
      <dgm:prSet presAssocID="{379A9BDB-2A9D-4554-8DA6-C0E09BFB2E9B}" presName="parTx" presStyleLbl="revTx" presStyleIdx="10" presStyleCnt="12">
        <dgm:presLayoutVars>
          <dgm:chMax val="0"/>
          <dgm:chPref val="0"/>
        </dgm:presLayoutVars>
      </dgm:prSet>
      <dgm:spPr/>
    </dgm:pt>
    <dgm:pt modelId="{193E101C-7359-483F-9A84-5F293A3CDB56}" type="pres">
      <dgm:prSet presAssocID="{379A9BDB-2A9D-4554-8DA6-C0E09BFB2E9B}" presName="txSpace" presStyleCnt="0"/>
      <dgm:spPr/>
    </dgm:pt>
    <dgm:pt modelId="{1CF87313-2650-4155-BA3A-648325E81E00}" type="pres">
      <dgm:prSet presAssocID="{379A9BDB-2A9D-4554-8DA6-C0E09BFB2E9B}" presName="desTx" presStyleLbl="revTx" presStyleIdx="11" presStyleCnt="12">
        <dgm:presLayoutVars/>
      </dgm:prSet>
      <dgm:spPr/>
    </dgm:pt>
  </dgm:ptLst>
  <dgm:cxnLst>
    <dgm:cxn modelId="{9B8F6607-1A49-4B3F-ACDA-6939B87DEFA5}" srcId="{A12E1BD1-49E3-4F57-88F8-6B6195386186}" destId="{E7932571-660B-4835-B4ED-E2DDD260970E}" srcOrd="0" destOrd="0" parTransId="{07920394-D773-4B5E-8691-8E9D9944E946}" sibTransId="{AF45F9A6-952C-4A23-91A5-2D2DAB404D9E}"/>
    <dgm:cxn modelId="{470AC707-FEC4-46F8-8877-5C9FAD537F91}" srcId="{25F41D40-1083-4952-8CE2-E49D55F35440}" destId="{5A276AB3-96C7-424B-9E9B-995B9B56331F}" srcOrd="0" destOrd="0" parTransId="{07D7ADA3-8A77-41B2-B58A-F282FAD9AA44}" sibTransId="{6F6047A8-9258-4226-9297-05E0BBE430D9}"/>
    <dgm:cxn modelId="{05196014-E2D2-4FFE-83C2-94E29924F3A8}" srcId="{A12E1BD1-49E3-4F57-88F8-6B6195386186}" destId="{503C7531-E06C-4859-9511-3279143204FA}" srcOrd="2" destOrd="0" parTransId="{3A76C3A9-9463-4F8F-A176-DB730AB9564A}" sibTransId="{F337B647-3E6D-4E1F-96EF-62CD57BB0AA8}"/>
    <dgm:cxn modelId="{50338E1B-0527-470B-979A-B1E9E24721CD}" type="presOf" srcId="{C72275A2-6AB4-44C2-9B4A-808159998C3A}" destId="{89C1A6EB-8E73-4702-9460-2812923256BE}" srcOrd="0" destOrd="0" presId="urn:microsoft.com/office/officeart/2018/2/layout/IconLabelDescriptionList"/>
    <dgm:cxn modelId="{CB267B2F-0502-4071-89E7-821F3008C771}" type="presOf" srcId="{BCCF5E3A-CE44-4D13-A5A4-5736825737E0}" destId="{10F7895D-3142-4412-9FD6-A2BB3888ABBF}" srcOrd="0" destOrd="0" presId="urn:microsoft.com/office/officeart/2018/2/layout/IconLabelDescriptionList"/>
    <dgm:cxn modelId="{F11A2C45-90CA-40DB-A3AE-700185A968CE}" type="presOf" srcId="{503C7531-E06C-4859-9511-3279143204FA}" destId="{FC2B1F14-9062-44DA-BA9D-3A864F617D25}" srcOrd="0" destOrd="0" presId="urn:microsoft.com/office/officeart/2018/2/layout/IconLabelDescriptionList"/>
    <dgm:cxn modelId="{74939F68-BD82-4B9D-9601-997B2A06BAA2}" type="presOf" srcId="{E7932571-660B-4835-B4ED-E2DDD260970E}" destId="{3179500D-9413-4BFA-A795-44262AEE3E4E}" srcOrd="0" destOrd="0" presId="urn:microsoft.com/office/officeart/2018/2/layout/IconLabelDescriptionList"/>
    <dgm:cxn modelId="{52EF3770-6F05-4169-82A7-3901487F8953}" type="presOf" srcId="{E6192D0F-44B6-46A6-BA71-7A0B271FF1CD}" destId="{F79C7BA2-2DAA-4C13-A994-3DAF674ACA6B}" srcOrd="0" destOrd="0" presId="urn:microsoft.com/office/officeart/2018/2/layout/IconLabelDescriptionList"/>
    <dgm:cxn modelId="{2E864371-1846-40C8-BCA0-2246967383DF}" srcId="{E7932571-660B-4835-B4ED-E2DDD260970E}" destId="{1A6C57B1-EF9F-4920-B4D5-2D9A8FD47E1C}" srcOrd="0" destOrd="0" parTransId="{660D36BD-DAF3-4C2B-AC2C-E78288FF0DA0}" sibTransId="{64DF10B4-CEB3-4897-B064-5DB01679DD76}"/>
    <dgm:cxn modelId="{A3DDD654-6BD2-42CA-9CD6-F3E7E13930E0}" srcId="{379A9BDB-2A9D-4554-8DA6-C0E09BFB2E9B}" destId="{9559160C-A44B-469E-B2D6-F4A141018253}" srcOrd="0" destOrd="0" parTransId="{37EF8BC1-1C88-43E1-9EFA-12605463436F}" sibTransId="{23580FC3-9917-42F7-A96A-2C83DC8F58EE}"/>
    <dgm:cxn modelId="{250A5E7E-6823-4D29-9E77-0518E383B02A}" srcId="{9CC372A1-E645-4A80-A33C-75A9F8FF1794}" destId="{A917F066-B1F6-40F6-A18E-8600A97B8B96}" srcOrd="0" destOrd="0" parTransId="{31ACEB9D-5ADB-46BA-8392-51D3E52A4F81}" sibTransId="{AADC34D6-9704-4A8D-A908-3A7B96FF32F9}"/>
    <dgm:cxn modelId="{F790368E-B37F-4A2B-AAAA-0ECF69D9F0F6}" type="presOf" srcId="{A917F066-B1F6-40F6-A18E-8600A97B8B96}" destId="{778420DA-7B2D-47C8-9E0A-9E63F45687B1}" srcOrd="0" destOrd="0" presId="urn:microsoft.com/office/officeart/2018/2/layout/IconLabelDescriptionList"/>
    <dgm:cxn modelId="{88D4068F-6B83-424D-BAA3-F7F274B102A1}" srcId="{503C7531-E06C-4859-9511-3279143204FA}" destId="{BCCF5E3A-CE44-4D13-A5A4-5736825737E0}" srcOrd="0" destOrd="0" parTransId="{FD30E850-E1AD-4286-96F7-AD3C52B442AF}" sibTransId="{A940CD07-3ABC-44A5-AE0E-CD2891358FBD}"/>
    <dgm:cxn modelId="{8F5F3C98-6E01-4A40-A449-F24E1ECCD167}" type="presOf" srcId="{25F41D40-1083-4952-8CE2-E49D55F35440}" destId="{CE8303E5-3000-4016-8CC7-1A1A1DACDDFD}" srcOrd="0" destOrd="0" presId="urn:microsoft.com/office/officeart/2018/2/layout/IconLabelDescriptionList"/>
    <dgm:cxn modelId="{D46B6B9A-D57B-4077-B5DF-44BE840AAF65}" type="presOf" srcId="{1A6C57B1-EF9F-4920-B4D5-2D9A8FD47E1C}" destId="{F17D5E27-0861-43D1-A8D4-57F28763BCEE}" srcOrd="0" destOrd="0" presId="urn:microsoft.com/office/officeart/2018/2/layout/IconLabelDescriptionList"/>
    <dgm:cxn modelId="{B121D3A0-BD38-4043-9976-1812D42CC0C7}" type="presOf" srcId="{A12E1BD1-49E3-4F57-88F8-6B6195386186}" destId="{A9A14E53-D1B4-4CED-8119-60561EF7E70E}" srcOrd="0" destOrd="0" presId="urn:microsoft.com/office/officeart/2018/2/layout/IconLabelDescriptionList"/>
    <dgm:cxn modelId="{E123D9A4-4176-4AC5-AE14-1811923DD162}" srcId="{A12E1BD1-49E3-4F57-88F8-6B6195386186}" destId="{E6192D0F-44B6-46A6-BA71-7A0B271FF1CD}" srcOrd="4" destOrd="0" parTransId="{13A1888B-B499-4A40-8C30-BBAE0E1E2D6D}" sibTransId="{534FF7D7-44F4-4ED6-B437-8BAED550B524}"/>
    <dgm:cxn modelId="{FDF1E0AA-0F01-47DB-8E4D-263FD2D233F7}" type="presOf" srcId="{9CC372A1-E645-4A80-A33C-75A9F8FF1794}" destId="{84836F70-25BC-4438-9F3E-3F50774C13A6}" srcOrd="0" destOrd="0" presId="urn:microsoft.com/office/officeart/2018/2/layout/IconLabelDescriptionList"/>
    <dgm:cxn modelId="{F419A7B0-25B5-4E41-A79C-352ECFBBE0BB}" type="presOf" srcId="{9559160C-A44B-469E-B2D6-F4A141018253}" destId="{1CF87313-2650-4155-BA3A-648325E81E00}" srcOrd="0" destOrd="0" presId="urn:microsoft.com/office/officeart/2018/2/layout/IconLabelDescriptionList"/>
    <dgm:cxn modelId="{F56A74BF-D174-49E8-9EA8-AE08111C3FC1}" srcId="{A12E1BD1-49E3-4F57-88F8-6B6195386186}" destId="{379A9BDB-2A9D-4554-8DA6-C0E09BFB2E9B}" srcOrd="5" destOrd="0" parTransId="{980A747B-6B62-4650-A7C2-DAC04904DCBB}" sibTransId="{56033CFF-101C-4C4C-82F5-4EC9F9AFB928}"/>
    <dgm:cxn modelId="{53E17AC8-2E5D-4713-8A1A-AC4D3CBBAAA9}" type="presOf" srcId="{5A276AB3-96C7-424B-9E9B-995B9B56331F}" destId="{4113E528-D1BF-4F23-8AD7-716B325C8DB6}" srcOrd="0" destOrd="0" presId="urn:microsoft.com/office/officeart/2018/2/layout/IconLabelDescriptionList"/>
    <dgm:cxn modelId="{5D114FDE-B5A1-4C73-86C8-6B7FD97F5BF0}" type="presOf" srcId="{379A9BDB-2A9D-4554-8DA6-C0E09BFB2E9B}" destId="{1E4CAD5C-EB48-4B12-A4DC-8626B0A701AB}" srcOrd="0" destOrd="0" presId="urn:microsoft.com/office/officeart/2018/2/layout/IconLabelDescriptionList"/>
    <dgm:cxn modelId="{6A125EEE-9F46-47CA-A6FC-0BB034DDD3EE}" srcId="{A12E1BD1-49E3-4F57-88F8-6B6195386186}" destId="{25F41D40-1083-4952-8CE2-E49D55F35440}" srcOrd="1" destOrd="0" parTransId="{B457ED85-C4BF-40EA-81B3-5C8CBC68D84C}" sibTransId="{45260FEA-32CF-4C48-9907-111B5A590356}"/>
    <dgm:cxn modelId="{5A47F4F8-C21A-4430-96BD-657662587489}" srcId="{A12E1BD1-49E3-4F57-88F8-6B6195386186}" destId="{9CC372A1-E645-4A80-A33C-75A9F8FF1794}" srcOrd="3" destOrd="0" parTransId="{11370EC0-E14A-4FB1-B79C-9BBD352ACBEE}" sibTransId="{85671062-A867-41EE-B737-F0599E076351}"/>
    <dgm:cxn modelId="{99E9A3FB-A780-4A4F-B396-531E5C0A8ED3}" srcId="{E6192D0F-44B6-46A6-BA71-7A0B271FF1CD}" destId="{C72275A2-6AB4-44C2-9B4A-808159998C3A}" srcOrd="0" destOrd="0" parTransId="{87B67828-D037-4845-9F19-13D7A5AE0851}" sibTransId="{5E8CAE41-586D-4F0E-BE12-40A8B02D44F5}"/>
    <dgm:cxn modelId="{658E72E3-097E-4336-8700-F378E1E562B0}" type="presParOf" srcId="{A9A14E53-D1B4-4CED-8119-60561EF7E70E}" destId="{07A1CABA-0D28-4382-BA49-25AF583B06F9}" srcOrd="0" destOrd="0" presId="urn:microsoft.com/office/officeart/2018/2/layout/IconLabelDescriptionList"/>
    <dgm:cxn modelId="{F149295B-8209-4C3F-A85C-ACB48F7903D0}" type="presParOf" srcId="{07A1CABA-0D28-4382-BA49-25AF583B06F9}" destId="{84E0B281-A431-4942-AB08-F58B14EE6B46}" srcOrd="0" destOrd="0" presId="urn:microsoft.com/office/officeart/2018/2/layout/IconLabelDescriptionList"/>
    <dgm:cxn modelId="{07B74A63-0CB9-479B-B9E1-72A937A40F9D}" type="presParOf" srcId="{07A1CABA-0D28-4382-BA49-25AF583B06F9}" destId="{15DCE751-3C12-4647-9FA1-41333059157B}" srcOrd="1" destOrd="0" presId="urn:microsoft.com/office/officeart/2018/2/layout/IconLabelDescriptionList"/>
    <dgm:cxn modelId="{F559C03E-D0F5-4004-BABC-2DF65DE15B4A}" type="presParOf" srcId="{07A1CABA-0D28-4382-BA49-25AF583B06F9}" destId="{3179500D-9413-4BFA-A795-44262AEE3E4E}" srcOrd="2" destOrd="0" presId="urn:microsoft.com/office/officeart/2018/2/layout/IconLabelDescriptionList"/>
    <dgm:cxn modelId="{7850C51A-79AE-4EDB-923C-EF61184A109D}" type="presParOf" srcId="{07A1CABA-0D28-4382-BA49-25AF583B06F9}" destId="{71A04779-1DE4-4B67-B109-F6A06F929F85}" srcOrd="3" destOrd="0" presId="urn:microsoft.com/office/officeart/2018/2/layout/IconLabelDescriptionList"/>
    <dgm:cxn modelId="{74B4EAC7-DD67-4891-A5F0-F00268B8F8E3}" type="presParOf" srcId="{07A1CABA-0D28-4382-BA49-25AF583B06F9}" destId="{F17D5E27-0861-43D1-A8D4-57F28763BCEE}" srcOrd="4" destOrd="0" presId="urn:microsoft.com/office/officeart/2018/2/layout/IconLabelDescriptionList"/>
    <dgm:cxn modelId="{C75BBABF-C57D-484A-8FB5-53C7089382EC}" type="presParOf" srcId="{A9A14E53-D1B4-4CED-8119-60561EF7E70E}" destId="{65D69104-DB95-4447-9FD2-30F978E7E460}" srcOrd="1" destOrd="0" presId="urn:microsoft.com/office/officeart/2018/2/layout/IconLabelDescriptionList"/>
    <dgm:cxn modelId="{CA3E7F48-9F74-4E76-91E1-91999C7A905A}" type="presParOf" srcId="{A9A14E53-D1B4-4CED-8119-60561EF7E70E}" destId="{99631D35-F92C-4EFD-9236-92FB26D1AAE3}" srcOrd="2" destOrd="0" presId="urn:microsoft.com/office/officeart/2018/2/layout/IconLabelDescriptionList"/>
    <dgm:cxn modelId="{EA361EA5-FC9F-4F62-980A-C77CAECE4502}" type="presParOf" srcId="{99631D35-F92C-4EFD-9236-92FB26D1AAE3}" destId="{C75526D1-52F4-49D5-B2F0-9DEC9631F822}" srcOrd="0" destOrd="0" presId="urn:microsoft.com/office/officeart/2018/2/layout/IconLabelDescriptionList"/>
    <dgm:cxn modelId="{697AE81B-9C48-4531-B38A-7D762043922A}" type="presParOf" srcId="{99631D35-F92C-4EFD-9236-92FB26D1AAE3}" destId="{EE61B5E9-D246-42E6-850E-2FE53A95FF5B}" srcOrd="1" destOrd="0" presId="urn:microsoft.com/office/officeart/2018/2/layout/IconLabelDescriptionList"/>
    <dgm:cxn modelId="{F46B07F8-D9EA-4B61-ACAF-7B27705324B4}" type="presParOf" srcId="{99631D35-F92C-4EFD-9236-92FB26D1AAE3}" destId="{CE8303E5-3000-4016-8CC7-1A1A1DACDDFD}" srcOrd="2" destOrd="0" presId="urn:microsoft.com/office/officeart/2018/2/layout/IconLabelDescriptionList"/>
    <dgm:cxn modelId="{526B7389-C65B-4F7A-8793-3B80D6B894FC}" type="presParOf" srcId="{99631D35-F92C-4EFD-9236-92FB26D1AAE3}" destId="{0872DE48-2815-40AA-A00E-77ED730ED94E}" srcOrd="3" destOrd="0" presId="urn:microsoft.com/office/officeart/2018/2/layout/IconLabelDescriptionList"/>
    <dgm:cxn modelId="{C9756075-B8C2-4927-BDAA-85910D1604BE}" type="presParOf" srcId="{99631D35-F92C-4EFD-9236-92FB26D1AAE3}" destId="{4113E528-D1BF-4F23-8AD7-716B325C8DB6}" srcOrd="4" destOrd="0" presId="urn:microsoft.com/office/officeart/2018/2/layout/IconLabelDescriptionList"/>
    <dgm:cxn modelId="{71B76FDB-19D3-44E0-9AC2-C4BB4F60EE00}" type="presParOf" srcId="{A9A14E53-D1B4-4CED-8119-60561EF7E70E}" destId="{85FC3B81-7108-48E0-A9EE-1FBD39E1DB0A}" srcOrd="3" destOrd="0" presId="urn:microsoft.com/office/officeart/2018/2/layout/IconLabelDescriptionList"/>
    <dgm:cxn modelId="{BF34AB2C-1E0C-43A7-96BA-85255132340B}" type="presParOf" srcId="{A9A14E53-D1B4-4CED-8119-60561EF7E70E}" destId="{37D5EB0C-55C3-4C91-BC10-08B9AB72DDEA}" srcOrd="4" destOrd="0" presId="urn:microsoft.com/office/officeart/2018/2/layout/IconLabelDescriptionList"/>
    <dgm:cxn modelId="{19E08EE7-B578-4EC7-96B7-5DBFA865C5B2}" type="presParOf" srcId="{37D5EB0C-55C3-4C91-BC10-08B9AB72DDEA}" destId="{E1BF3E7A-B96F-4886-8911-5AE823E5535D}" srcOrd="0" destOrd="0" presId="urn:microsoft.com/office/officeart/2018/2/layout/IconLabelDescriptionList"/>
    <dgm:cxn modelId="{9B08F545-5929-4004-BBD1-98D0B9C7ED05}" type="presParOf" srcId="{37D5EB0C-55C3-4C91-BC10-08B9AB72DDEA}" destId="{25ED90A2-EAD9-444C-8280-4045768DB409}" srcOrd="1" destOrd="0" presId="urn:microsoft.com/office/officeart/2018/2/layout/IconLabelDescriptionList"/>
    <dgm:cxn modelId="{E6A49618-CF49-479C-AE3F-1C9F667B8A76}" type="presParOf" srcId="{37D5EB0C-55C3-4C91-BC10-08B9AB72DDEA}" destId="{FC2B1F14-9062-44DA-BA9D-3A864F617D25}" srcOrd="2" destOrd="0" presId="urn:microsoft.com/office/officeart/2018/2/layout/IconLabelDescriptionList"/>
    <dgm:cxn modelId="{AF7CBAC6-345C-488F-8EBC-B8DC6F64B425}" type="presParOf" srcId="{37D5EB0C-55C3-4C91-BC10-08B9AB72DDEA}" destId="{D2FE2E7A-452A-4F31-A904-91B939ADFFDF}" srcOrd="3" destOrd="0" presId="urn:microsoft.com/office/officeart/2018/2/layout/IconLabelDescriptionList"/>
    <dgm:cxn modelId="{2EDE9320-1DA6-4799-918D-4E9625CAFD2D}" type="presParOf" srcId="{37D5EB0C-55C3-4C91-BC10-08B9AB72DDEA}" destId="{10F7895D-3142-4412-9FD6-A2BB3888ABBF}" srcOrd="4" destOrd="0" presId="urn:microsoft.com/office/officeart/2018/2/layout/IconLabelDescriptionList"/>
    <dgm:cxn modelId="{12A0DE67-E510-493F-B357-4D39401A7D92}" type="presParOf" srcId="{A9A14E53-D1B4-4CED-8119-60561EF7E70E}" destId="{90AF0174-8EEF-4C78-A05A-8A80985B0D37}" srcOrd="5" destOrd="0" presId="urn:microsoft.com/office/officeart/2018/2/layout/IconLabelDescriptionList"/>
    <dgm:cxn modelId="{0861062B-F887-4F3C-8B14-496D4CF75015}" type="presParOf" srcId="{A9A14E53-D1B4-4CED-8119-60561EF7E70E}" destId="{7A2D5570-EE6E-42FB-A6C9-BB7394EE55E6}" srcOrd="6" destOrd="0" presId="urn:microsoft.com/office/officeart/2018/2/layout/IconLabelDescriptionList"/>
    <dgm:cxn modelId="{59DA93E7-0A87-4B76-8436-C7271D080387}" type="presParOf" srcId="{7A2D5570-EE6E-42FB-A6C9-BB7394EE55E6}" destId="{F3C4637E-181A-43E6-968B-8C86EBB7BDE5}" srcOrd="0" destOrd="0" presId="urn:microsoft.com/office/officeart/2018/2/layout/IconLabelDescriptionList"/>
    <dgm:cxn modelId="{D0357F2B-26DD-4463-BEFA-80BC96E2D2E1}" type="presParOf" srcId="{7A2D5570-EE6E-42FB-A6C9-BB7394EE55E6}" destId="{18D0A153-22CE-4AE0-9562-ED4DCBCBA501}" srcOrd="1" destOrd="0" presId="urn:microsoft.com/office/officeart/2018/2/layout/IconLabelDescriptionList"/>
    <dgm:cxn modelId="{07572A53-A6C0-4BB7-B1E5-694EA114E1E6}" type="presParOf" srcId="{7A2D5570-EE6E-42FB-A6C9-BB7394EE55E6}" destId="{84836F70-25BC-4438-9F3E-3F50774C13A6}" srcOrd="2" destOrd="0" presId="urn:microsoft.com/office/officeart/2018/2/layout/IconLabelDescriptionList"/>
    <dgm:cxn modelId="{2BB68C03-448D-4C62-80E1-30BAD476ECC3}" type="presParOf" srcId="{7A2D5570-EE6E-42FB-A6C9-BB7394EE55E6}" destId="{43AC2A2B-75F6-4CB6-A4F0-73DFB5A09391}" srcOrd="3" destOrd="0" presId="urn:microsoft.com/office/officeart/2018/2/layout/IconLabelDescriptionList"/>
    <dgm:cxn modelId="{848C93F1-30A1-4462-AC7E-61336E30B26B}" type="presParOf" srcId="{7A2D5570-EE6E-42FB-A6C9-BB7394EE55E6}" destId="{778420DA-7B2D-47C8-9E0A-9E63F45687B1}" srcOrd="4" destOrd="0" presId="urn:microsoft.com/office/officeart/2018/2/layout/IconLabelDescriptionList"/>
    <dgm:cxn modelId="{0175679F-5C3A-471D-B7FD-1E7846FFDF18}" type="presParOf" srcId="{A9A14E53-D1B4-4CED-8119-60561EF7E70E}" destId="{CAE47156-ECDC-43FF-9E92-168785E9FFAD}" srcOrd="7" destOrd="0" presId="urn:microsoft.com/office/officeart/2018/2/layout/IconLabelDescriptionList"/>
    <dgm:cxn modelId="{F8FA0749-6FFF-4473-8C4A-8D3D80DF6F18}" type="presParOf" srcId="{A9A14E53-D1B4-4CED-8119-60561EF7E70E}" destId="{D7DD6FA9-3AAD-441B-8226-B6DBA06A70A0}" srcOrd="8" destOrd="0" presId="urn:microsoft.com/office/officeart/2018/2/layout/IconLabelDescriptionList"/>
    <dgm:cxn modelId="{E19BD597-A528-4A96-97ED-265D21724B05}" type="presParOf" srcId="{D7DD6FA9-3AAD-441B-8226-B6DBA06A70A0}" destId="{D4A04315-FAFA-466B-B914-23302E0CFC86}" srcOrd="0" destOrd="0" presId="urn:microsoft.com/office/officeart/2018/2/layout/IconLabelDescriptionList"/>
    <dgm:cxn modelId="{88713759-F635-47D3-8452-1545A70C109C}" type="presParOf" srcId="{D7DD6FA9-3AAD-441B-8226-B6DBA06A70A0}" destId="{5CC3EB2F-068A-47E4-9E3E-935A65510BA7}" srcOrd="1" destOrd="0" presId="urn:microsoft.com/office/officeart/2018/2/layout/IconLabelDescriptionList"/>
    <dgm:cxn modelId="{B59A02E9-733A-448B-981D-C55F7620C20B}" type="presParOf" srcId="{D7DD6FA9-3AAD-441B-8226-B6DBA06A70A0}" destId="{F79C7BA2-2DAA-4C13-A994-3DAF674ACA6B}" srcOrd="2" destOrd="0" presId="urn:microsoft.com/office/officeart/2018/2/layout/IconLabelDescriptionList"/>
    <dgm:cxn modelId="{CD50407D-A400-4C7F-85F8-118A8225E53D}" type="presParOf" srcId="{D7DD6FA9-3AAD-441B-8226-B6DBA06A70A0}" destId="{2AF40A61-9051-4010-97BB-E5783CC25DC4}" srcOrd="3" destOrd="0" presId="urn:microsoft.com/office/officeart/2018/2/layout/IconLabelDescriptionList"/>
    <dgm:cxn modelId="{0ADAB7E2-0C21-44DF-ABF0-CCCD320A3655}" type="presParOf" srcId="{D7DD6FA9-3AAD-441B-8226-B6DBA06A70A0}" destId="{89C1A6EB-8E73-4702-9460-2812923256BE}" srcOrd="4" destOrd="0" presId="urn:microsoft.com/office/officeart/2018/2/layout/IconLabelDescriptionList"/>
    <dgm:cxn modelId="{94A93AB0-B580-4419-810A-F8D3D5DA7E44}" type="presParOf" srcId="{A9A14E53-D1B4-4CED-8119-60561EF7E70E}" destId="{BF851B8B-7310-4557-8D8D-A95E7EAB7DDB}" srcOrd="9" destOrd="0" presId="urn:microsoft.com/office/officeart/2018/2/layout/IconLabelDescriptionList"/>
    <dgm:cxn modelId="{5B19BAAF-7B3B-4A0E-B63E-D0D4E32224D4}" type="presParOf" srcId="{A9A14E53-D1B4-4CED-8119-60561EF7E70E}" destId="{B0F019A7-90FF-460C-AD0F-A030C8A2FC25}" srcOrd="10" destOrd="0" presId="urn:microsoft.com/office/officeart/2018/2/layout/IconLabelDescriptionList"/>
    <dgm:cxn modelId="{C6A4D6F5-C300-46D6-B939-807464544CE0}" type="presParOf" srcId="{B0F019A7-90FF-460C-AD0F-A030C8A2FC25}" destId="{F7B4748A-80FD-4FAF-929A-BEF8E3F86182}" srcOrd="0" destOrd="0" presId="urn:microsoft.com/office/officeart/2018/2/layout/IconLabelDescriptionList"/>
    <dgm:cxn modelId="{31E79753-AAC7-4BF7-ABA4-9D6103B96F0B}" type="presParOf" srcId="{B0F019A7-90FF-460C-AD0F-A030C8A2FC25}" destId="{7856CC67-53DF-4102-8824-53376A4DD058}" srcOrd="1" destOrd="0" presId="urn:microsoft.com/office/officeart/2018/2/layout/IconLabelDescriptionList"/>
    <dgm:cxn modelId="{1CB4BED9-C86B-4A8C-9BE2-CDDDBCFF1E5A}" type="presParOf" srcId="{B0F019A7-90FF-460C-AD0F-A030C8A2FC25}" destId="{1E4CAD5C-EB48-4B12-A4DC-8626B0A701AB}" srcOrd="2" destOrd="0" presId="urn:microsoft.com/office/officeart/2018/2/layout/IconLabelDescriptionList"/>
    <dgm:cxn modelId="{68309FA8-C7E5-44F6-B35B-D7A97C45C728}" type="presParOf" srcId="{B0F019A7-90FF-460C-AD0F-A030C8A2FC25}" destId="{193E101C-7359-483F-9A84-5F293A3CDB56}" srcOrd="3" destOrd="0" presId="urn:microsoft.com/office/officeart/2018/2/layout/IconLabelDescriptionList"/>
    <dgm:cxn modelId="{86B853A7-F00D-453E-A249-A97B4A6EA3C2}" type="presParOf" srcId="{B0F019A7-90FF-460C-AD0F-A030C8A2FC25}" destId="{1CF87313-2650-4155-BA3A-648325E81E00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5F5AA-31F1-48C9-9AC0-9CE658810C51}">
      <dsp:nvSpPr>
        <dsp:cNvPr id="0" name=""/>
        <dsp:cNvSpPr/>
      </dsp:nvSpPr>
      <dsp:spPr>
        <a:xfrm>
          <a:off x="6402794" y="1074700"/>
          <a:ext cx="1910200" cy="191029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941E5D-0AF1-4524-A081-C2C5D1D95B08}">
      <dsp:nvSpPr>
        <dsp:cNvPr id="0" name=""/>
        <dsp:cNvSpPr/>
      </dsp:nvSpPr>
      <dsp:spPr>
        <a:xfrm>
          <a:off x="6466685" y="1138388"/>
          <a:ext cx="1783235" cy="1782922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Poppins" panose="00000500000000000000" pitchFamily="2" charset="0"/>
              <a:cs typeface="Poppins" panose="00000500000000000000" pitchFamily="2" charset="0"/>
            </a:rPr>
            <a:t>AGC of America</a:t>
          </a:r>
        </a:p>
      </dsp:txBody>
      <dsp:txXfrm>
        <a:off x="6721433" y="1393139"/>
        <a:ext cx="1273739" cy="1273420"/>
      </dsp:txXfrm>
    </dsp:sp>
    <dsp:sp modelId="{BC210C19-6A04-499E-9110-7E6B0AD530BC}">
      <dsp:nvSpPr>
        <dsp:cNvPr id="0" name=""/>
        <dsp:cNvSpPr/>
      </dsp:nvSpPr>
      <dsp:spPr>
        <a:xfrm rot="2700000">
          <a:off x="4420495" y="1074566"/>
          <a:ext cx="1910231" cy="1910231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F2B352-D2EB-4AA5-AC8D-4FC9C40B9E0F}">
      <dsp:nvSpPr>
        <dsp:cNvPr id="0" name=""/>
        <dsp:cNvSpPr/>
      </dsp:nvSpPr>
      <dsp:spPr>
        <a:xfrm>
          <a:off x="4492593" y="1138388"/>
          <a:ext cx="1783235" cy="1782922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Poppins" panose="00000500000000000000" pitchFamily="2" charset="0"/>
              <a:cs typeface="Poppins" panose="00000500000000000000" pitchFamily="2" charset="0"/>
            </a:rPr>
            <a:t>Local AGC Chapter(s)</a:t>
          </a:r>
        </a:p>
      </dsp:txBody>
      <dsp:txXfrm>
        <a:off x="4747341" y="1393139"/>
        <a:ext cx="1273739" cy="1273420"/>
      </dsp:txXfrm>
    </dsp:sp>
    <dsp:sp modelId="{31AAEE04-4922-4E19-8A3F-2FA2D1A15354}">
      <dsp:nvSpPr>
        <dsp:cNvPr id="0" name=""/>
        <dsp:cNvSpPr/>
      </dsp:nvSpPr>
      <dsp:spPr>
        <a:xfrm rot="2700000">
          <a:off x="2454594" y="1074566"/>
          <a:ext cx="1910231" cy="1910231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0CD085-8142-4D30-9BEF-9021961228A3}">
      <dsp:nvSpPr>
        <dsp:cNvPr id="0" name=""/>
        <dsp:cNvSpPr/>
      </dsp:nvSpPr>
      <dsp:spPr>
        <a:xfrm>
          <a:off x="2518501" y="1138388"/>
          <a:ext cx="1783235" cy="1782922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Poppins" panose="00000500000000000000" pitchFamily="2" charset="0"/>
              <a:cs typeface="Poppins" panose="00000500000000000000" pitchFamily="2" charset="0"/>
            </a:rPr>
            <a:t>Member Company</a:t>
          </a:r>
        </a:p>
      </dsp:txBody>
      <dsp:txXfrm>
        <a:off x="2773249" y="1393139"/>
        <a:ext cx="1273739" cy="1273420"/>
      </dsp:txXfrm>
    </dsp:sp>
    <dsp:sp modelId="{0EF7C052-D00E-41F5-A072-1CB5463D461B}">
      <dsp:nvSpPr>
        <dsp:cNvPr id="0" name=""/>
        <dsp:cNvSpPr/>
      </dsp:nvSpPr>
      <dsp:spPr>
        <a:xfrm>
          <a:off x="2518501" y="3020194"/>
          <a:ext cx="1783235" cy="1047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/>
        </a:p>
      </dsp:txBody>
      <dsp:txXfrm>
        <a:off x="2518501" y="3020194"/>
        <a:ext cx="1783235" cy="1047161"/>
      </dsp:txXfrm>
    </dsp:sp>
    <dsp:sp modelId="{B2E66006-C819-4591-8E1B-58E4DC643A42}">
      <dsp:nvSpPr>
        <dsp:cNvPr id="0" name=""/>
        <dsp:cNvSpPr/>
      </dsp:nvSpPr>
      <dsp:spPr>
        <a:xfrm rot="2700000">
          <a:off x="480502" y="1074566"/>
          <a:ext cx="1910231" cy="1910231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0D93EF-2F51-42E6-A41C-8C9588895D98}">
      <dsp:nvSpPr>
        <dsp:cNvPr id="0" name=""/>
        <dsp:cNvSpPr/>
      </dsp:nvSpPr>
      <dsp:spPr>
        <a:xfrm>
          <a:off x="544409" y="1138388"/>
          <a:ext cx="1783235" cy="1782922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Poppins" panose="00000500000000000000" pitchFamily="2" charset="0"/>
              <a:cs typeface="Poppins" panose="00000500000000000000" pitchFamily="2" charset="0"/>
            </a:rPr>
            <a:t>Company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Poppins" panose="00000500000000000000" pitchFamily="2" charset="0"/>
              <a:cs typeface="Poppins" panose="00000500000000000000" pitchFamily="2" charset="0"/>
            </a:rPr>
            <a:t>Employees</a:t>
          </a:r>
          <a:endParaRPr lang="en-US" sz="17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799157" y="1393139"/>
        <a:ext cx="1273739" cy="12734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0B281-A431-4942-AB08-F58B14EE6B46}">
      <dsp:nvSpPr>
        <dsp:cNvPr id="0" name=""/>
        <dsp:cNvSpPr/>
      </dsp:nvSpPr>
      <dsp:spPr>
        <a:xfrm>
          <a:off x="202890" y="1121095"/>
          <a:ext cx="567921" cy="5679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79500D-9413-4BFA-A795-44262AEE3E4E}">
      <dsp:nvSpPr>
        <dsp:cNvPr id="0" name=""/>
        <dsp:cNvSpPr/>
      </dsp:nvSpPr>
      <dsp:spPr>
        <a:xfrm>
          <a:off x="77282" y="1796966"/>
          <a:ext cx="2007196" cy="944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dirty="0">
              <a:solidFill>
                <a:srgbClr val="C00000"/>
              </a:solidFill>
            </a:rPr>
            <a:t>General Motors (Chevrolet, Buick, &amp; GMC) : </a:t>
          </a:r>
          <a:endParaRPr lang="en-US" sz="2000" kern="1200" dirty="0">
            <a:solidFill>
              <a:srgbClr val="C00000"/>
            </a:solidFill>
          </a:endParaRPr>
        </a:p>
      </dsp:txBody>
      <dsp:txXfrm>
        <a:off x="77282" y="1796966"/>
        <a:ext cx="2007196" cy="944077"/>
      </dsp:txXfrm>
    </dsp:sp>
    <dsp:sp modelId="{F17D5E27-0861-43D1-A8D4-57F28763BCEE}">
      <dsp:nvSpPr>
        <dsp:cNvPr id="0" name=""/>
        <dsp:cNvSpPr/>
      </dsp:nvSpPr>
      <dsp:spPr>
        <a:xfrm>
          <a:off x="106936" y="2791252"/>
          <a:ext cx="1814541" cy="840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Save $500 on New 2020 and 2021 Vehicles </a:t>
          </a:r>
          <a:endParaRPr lang="en-US" sz="1800" kern="1200" dirty="0"/>
        </a:p>
      </dsp:txBody>
      <dsp:txXfrm>
        <a:off x="106936" y="2791252"/>
        <a:ext cx="1814541" cy="840298"/>
      </dsp:txXfrm>
    </dsp:sp>
    <dsp:sp modelId="{C75526D1-52F4-49D5-B2F0-9DEC9631F822}">
      <dsp:nvSpPr>
        <dsp:cNvPr id="0" name=""/>
        <dsp:cNvSpPr/>
      </dsp:nvSpPr>
      <dsp:spPr>
        <a:xfrm>
          <a:off x="2301765" y="1121095"/>
          <a:ext cx="567921" cy="5679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8303E5-3000-4016-8CC7-1A1A1DACDDFD}">
      <dsp:nvSpPr>
        <dsp:cNvPr id="0" name=""/>
        <dsp:cNvSpPr/>
      </dsp:nvSpPr>
      <dsp:spPr>
        <a:xfrm>
          <a:off x="2301765" y="1796966"/>
          <a:ext cx="1622632" cy="944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dirty="0">
              <a:solidFill>
                <a:srgbClr val="C00000"/>
              </a:solidFill>
            </a:rPr>
            <a:t>Batteries Plus Blubs:</a:t>
          </a:r>
          <a:endParaRPr lang="en-US" sz="2000" kern="1200" dirty="0">
            <a:solidFill>
              <a:srgbClr val="C00000"/>
            </a:solidFill>
          </a:endParaRPr>
        </a:p>
      </dsp:txBody>
      <dsp:txXfrm>
        <a:off x="2301765" y="1796966"/>
        <a:ext cx="1622632" cy="944077"/>
      </dsp:txXfrm>
    </dsp:sp>
    <dsp:sp modelId="{4113E528-D1BF-4F23-8AD7-716B325C8DB6}">
      <dsp:nvSpPr>
        <dsp:cNvPr id="0" name=""/>
        <dsp:cNvSpPr/>
      </dsp:nvSpPr>
      <dsp:spPr>
        <a:xfrm>
          <a:off x="2301765" y="2791252"/>
          <a:ext cx="1622632" cy="840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Save Up to 73% off Regular Retail Pricing </a:t>
          </a:r>
          <a:endParaRPr lang="en-US" sz="1800" kern="1200" dirty="0"/>
        </a:p>
      </dsp:txBody>
      <dsp:txXfrm>
        <a:off x="2301765" y="2791252"/>
        <a:ext cx="1622632" cy="840298"/>
      </dsp:txXfrm>
    </dsp:sp>
    <dsp:sp modelId="{E1BF3E7A-B96F-4886-8911-5AE823E5535D}">
      <dsp:nvSpPr>
        <dsp:cNvPr id="0" name=""/>
        <dsp:cNvSpPr/>
      </dsp:nvSpPr>
      <dsp:spPr>
        <a:xfrm>
          <a:off x="4208359" y="1121095"/>
          <a:ext cx="567921" cy="5679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2B1F14-9062-44DA-BA9D-3A864F617D25}">
      <dsp:nvSpPr>
        <dsp:cNvPr id="0" name=""/>
        <dsp:cNvSpPr/>
      </dsp:nvSpPr>
      <dsp:spPr>
        <a:xfrm>
          <a:off x="4208359" y="1796966"/>
          <a:ext cx="1622632" cy="944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dirty="0">
              <a:solidFill>
                <a:srgbClr val="C00000"/>
              </a:solidFill>
            </a:rPr>
            <a:t>Dell Technologies:</a:t>
          </a:r>
          <a:endParaRPr lang="en-US" sz="2000" kern="1200" dirty="0">
            <a:solidFill>
              <a:srgbClr val="C00000"/>
            </a:solidFill>
          </a:endParaRPr>
        </a:p>
      </dsp:txBody>
      <dsp:txXfrm>
        <a:off x="4208359" y="1796966"/>
        <a:ext cx="1622632" cy="944077"/>
      </dsp:txXfrm>
    </dsp:sp>
    <dsp:sp modelId="{10F7895D-3142-4412-9FD6-A2BB3888ABBF}">
      <dsp:nvSpPr>
        <dsp:cNvPr id="0" name=""/>
        <dsp:cNvSpPr/>
      </dsp:nvSpPr>
      <dsp:spPr>
        <a:xfrm>
          <a:off x="4208359" y="2791252"/>
          <a:ext cx="1622632" cy="840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Save Up to 10% on Dell Products </a:t>
          </a:r>
          <a:endParaRPr lang="en-US" sz="1800" kern="1200" dirty="0"/>
        </a:p>
      </dsp:txBody>
      <dsp:txXfrm>
        <a:off x="4208359" y="2791252"/>
        <a:ext cx="1622632" cy="840298"/>
      </dsp:txXfrm>
    </dsp:sp>
    <dsp:sp modelId="{F3C4637E-181A-43E6-968B-8C86EBB7BDE5}">
      <dsp:nvSpPr>
        <dsp:cNvPr id="0" name=""/>
        <dsp:cNvSpPr/>
      </dsp:nvSpPr>
      <dsp:spPr>
        <a:xfrm>
          <a:off x="6114952" y="1121095"/>
          <a:ext cx="567921" cy="56792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36F70-25BC-4438-9F3E-3F50774C13A6}">
      <dsp:nvSpPr>
        <dsp:cNvPr id="0" name=""/>
        <dsp:cNvSpPr/>
      </dsp:nvSpPr>
      <dsp:spPr>
        <a:xfrm>
          <a:off x="6114952" y="1796966"/>
          <a:ext cx="1622632" cy="944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dirty="0">
              <a:solidFill>
                <a:srgbClr val="C00000"/>
              </a:solidFill>
            </a:rPr>
            <a:t>Office Depot and OfficeMax: </a:t>
          </a:r>
          <a:endParaRPr lang="en-US" sz="2000" kern="1200" dirty="0">
            <a:solidFill>
              <a:srgbClr val="C00000"/>
            </a:solidFill>
          </a:endParaRPr>
        </a:p>
      </dsp:txBody>
      <dsp:txXfrm>
        <a:off x="6114952" y="1796966"/>
        <a:ext cx="1622632" cy="944077"/>
      </dsp:txXfrm>
    </dsp:sp>
    <dsp:sp modelId="{778420DA-7B2D-47C8-9E0A-9E63F45687B1}">
      <dsp:nvSpPr>
        <dsp:cNvPr id="0" name=""/>
        <dsp:cNvSpPr/>
      </dsp:nvSpPr>
      <dsp:spPr>
        <a:xfrm>
          <a:off x="6114952" y="2791252"/>
          <a:ext cx="1622632" cy="840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Save Up to 75% on Office Supplies</a:t>
          </a:r>
          <a:endParaRPr lang="en-US" sz="1800" kern="1200" dirty="0"/>
        </a:p>
      </dsp:txBody>
      <dsp:txXfrm>
        <a:off x="6114952" y="2791252"/>
        <a:ext cx="1622632" cy="840298"/>
      </dsp:txXfrm>
    </dsp:sp>
    <dsp:sp modelId="{D4A04315-FAFA-466B-B914-23302E0CFC86}">
      <dsp:nvSpPr>
        <dsp:cNvPr id="0" name=""/>
        <dsp:cNvSpPr/>
      </dsp:nvSpPr>
      <dsp:spPr>
        <a:xfrm>
          <a:off x="8021545" y="1121095"/>
          <a:ext cx="567921" cy="56792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C7BA2-2DAA-4C13-A994-3DAF674ACA6B}">
      <dsp:nvSpPr>
        <dsp:cNvPr id="0" name=""/>
        <dsp:cNvSpPr/>
      </dsp:nvSpPr>
      <dsp:spPr>
        <a:xfrm>
          <a:off x="8021545" y="1796966"/>
          <a:ext cx="1622632" cy="944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dirty="0">
              <a:solidFill>
                <a:srgbClr val="C00000"/>
              </a:solidFill>
            </a:rPr>
            <a:t>Budget Rental Car:</a:t>
          </a:r>
          <a:endParaRPr lang="en-US" sz="2000" kern="1200" dirty="0">
            <a:solidFill>
              <a:srgbClr val="C00000"/>
            </a:solidFill>
          </a:endParaRPr>
        </a:p>
      </dsp:txBody>
      <dsp:txXfrm>
        <a:off x="8021545" y="1796966"/>
        <a:ext cx="1622632" cy="944077"/>
      </dsp:txXfrm>
    </dsp:sp>
    <dsp:sp modelId="{89C1A6EB-8E73-4702-9460-2812923256BE}">
      <dsp:nvSpPr>
        <dsp:cNvPr id="0" name=""/>
        <dsp:cNvSpPr/>
      </dsp:nvSpPr>
      <dsp:spPr>
        <a:xfrm>
          <a:off x="8021545" y="2791252"/>
          <a:ext cx="1622632" cy="840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Save Up to 25% on Vehicle Rentals</a:t>
          </a:r>
          <a:endParaRPr lang="en-US" sz="1800" kern="1200" dirty="0"/>
        </a:p>
      </dsp:txBody>
      <dsp:txXfrm>
        <a:off x="8021545" y="2791252"/>
        <a:ext cx="1622632" cy="840298"/>
      </dsp:txXfrm>
    </dsp:sp>
    <dsp:sp modelId="{F7B4748A-80FD-4FAF-929A-BEF8E3F86182}">
      <dsp:nvSpPr>
        <dsp:cNvPr id="0" name=""/>
        <dsp:cNvSpPr/>
      </dsp:nvSpPr>
      <dsp:spPr>
        <a:xfrm>
          <a:off x="9928138" y="1121095"/>
          <a:ext cx="567921" cy="56792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4CAD5C-EB48-4B12-A4DC-8626B0A701AB}">
      <dsp:nvSpPr>
        <dsp:cNvPr id="0" name=""/>
        <dsp:cNvSpPr/>
      </dsp:nvSpPr>
      <dsp:spPr>
        <a:xfrm>
          <a:off x="9928138" y="1796966"/>
          <a:ext cx="1622632" cy="944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dirty="0">
              <a:solidFill>
                <a:srgbClr val="C00000"/>
              </a:solidFill>
            </a:rPr>
            <a:t>AVIS Rental Car:</a:t>
          </a:r>
          <a:endParaRPr lang="en-US" sz="2000" kern="1200" dirty="0">
            <a:solidFill>
              <a:srgbClr val="C00000"/>
            </a:solidFill>
          </a:endParaRPr>
        </a:p>
      </dsp:txBody>
      <dsp:txXfrm>
        <a:off x="9928138" y="1796966"/>
        <a:ext cx="1622632" cy="944077"/>
      </dsp:txXfrm>
    </dsp:sp>
    <dsp:sp modelId="{1CF87313-2650-4155-BA3A-648325E81E00}">
      <dsp:nvSpPr>
        <dsp:cNvPr id="0" name=""/>
        <dsp:cNvSpPr/>
      </dsp:nvSpPr>
      <dsp:spPr>
        <a:xfrm>
          <a:off x="9928138" y="2791252"/>
          <a:ext cx="1622632" cy="840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Save Up to 25% on Vehicle Rentals</a:t>
          </a:r>
          <a:endParaRPr lang="en-US" sz="1800" kern="1200" dirty="0"/>
        </a:p>
      </dsp:txBody>
      <dsp:txXfrm>
        <a:off x="9928138" y="2791252"/>
        <a:ext cx="1622632" cy="840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52EA2-01EC-49B7-923D-75159FD3930E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ED41E-E578-4E6E-8616-27EA71461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ED41E-E578-4E6E-8616-27EA714610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91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ED41E-E578-4E6E-8616-27EA714610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87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87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5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59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69A5E-3D04-304B-8B2D-79305FF838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6471" y="4875295"/>
            <a:ext cx="5255942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latin typeface="Nunito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rgbClr val="4E4E4E"/>
                </a:solidFill>
                <a:effectLst/>
                <a:latin typeface="Nunito ExtraLight" pitchFamily="2" charset="77"/>
                <a:ea typeface="Calibri" panose="020F0502020204030204" pitchFamily="34" charset="0"/>
                <a:cs typeface="Arial" panose="020B0604020202020204" pitchFamily="34" charset="0"/>
              </a:rPr>
              <a:t>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rgbClr val="4E4E4E"/>
                </a:solidFill>
                <a:effectLst/>
                <a:latin typeface="Nunito ExtraLight" pitchFamily="2" charset="77"/>
                <a:ea typeface="Calibri" panose="020F0502020204030204" pitchFamily="34" charset="0"/>
                <a:cs typeface="Arial" panose="020B0604020202020204" pitchFamily="34" charset="0"/>
              </a:rPr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rgbClr val="4E4E4E"/>
                </a:solidFill>
                <a:effectLst/>
                <a:latin typeface="Nunito ExtraLight" pitchFamily="2" charset="77"/>
                <a:cs typeface="Arial" panose="020B0604020202020204" pitchFamily="34" charset="0"/>
              </a:rPr>
              <a:t>The Associated General Contractors of America</a:t>
            </a:r>
            <a:endParaRPr lang="en-US" sz="1400" b="0" i="0" dirty="0">
              <a:solidFill>
                <a:srgbClr val="4E4E4E"/>
              </a:solidFill>
              <a:latin typeface="Nunito ExtraLight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1AE997-1FAA-5E45-AE1A-EB87337B1F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471" y="548152"/>
            <a:ext cx="2537555" cy="1005840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A94E383-665F-DE4D-9DA1-7E0530F9EE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6471" y="2004769"/>
            <a:ext cx="2361979" cy="2996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 i="0">
                <a:solidFill>
                  <a:srgbClr val="EA0029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Place Date Here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5B94F17A-C46E-D64D-9E67-CBA51BCA8B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471" y="2576268"/>
            <a:ext cx="10686829" cy="20281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8000" b="1" i="0">
                <a:solidFill>
                  <a:srgbClr val="221F1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Place Presentation Title Here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681E22C-DC4C-674E-8F7D-9DB61A30A9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81575" y="712934"/>
            <a:ext cx="6733954" cy="6762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lnSpc>
                <a:spcPts val="1860"/>
              </a:lnSpc>
              <a:buFontTx/>
              <a:buNone/>
              <a:defRPr sz="1800" b="1" i="0">
                <a:solidFill>
                  <a:srgbClr val="929497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CA5187-4A9A-4541-9A36-E87DBF5AFD56}"/>
              </a:ext>
            </a:extLst>
          </p:cNvPr>
          <p:cNvSpPr/>
          <p:nvPr userDrawn="1"/>
        </p:nvSpPr>
        <p:spPr>
          <a:xfrm>
            <a:off x="0" y="6181725"/>
            <a:ext cx="12192000" cy="676275"/>
          </a:xfrm>
          <a:prstGeom prst="rect">
            <a:avLst/>
          </a:prstGeom>
          <a:solidFill>
            <a:srgbClr val="EA0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CDC78A-1DA5-7D4C-8E95-048DA73365E1}"/>
              </a:ext>
            </a:extLst>
          </p:cNvPr>
          <p:cNvSpPr txBox="1"/>
          <p:nvPr userDrawn="1"/>
        </p:nvSpPr>
        <p:spPr>
          <a:xfrm>
            <a:off x="8138160" y="6404446"/>
            <a:ext cx="3629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/>
                </a:solidFill>
                <a:latin typeface="Nunito" pitchFamily="2" charset="77"/>
                <a:ea typeface="Cambria" panose="02040503050406030204" pitchFamily="18" charset="0"/>
              </a:rPr>
              <a:t>©</a:t>
            </a:r>
            <a:r>
              <a:rPr lang="en-US" sz="1000" dirty="0">
                <a:solidFill>
                  <a:schemeClr val="bg1"/>
                </a:solidFill>
                <a:latin typeface="Nunito" pitchFamily="2" charset="77"/>
              </a:rPr>
              <a:t>2019  The Associated General Contractors of America, Inc.</a:t>
            </a:r>
          </a:p>
        </p:txBody>
      </p:sp>
    </p:spTree>
    <p:extLst>
      <p:ext uri="{BB962C8B-B14F-4D97-AF65-F5344CB8AC3E}">
        <p14:creationId xmlns:p14="http://schemas.microsoft.com/office/powerpoint/2010/main" val="1575235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 or Intro to New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81AE997-1FAA-5E45-AE1A-EB87337B1F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8717" y="296944"/>
            <a:ext cx="2306868" cy="9144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70A239-A0B2-D048-AB37-01552CED27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69754" y="1951984"/>
            <a:ext cx="8354397" cy="30314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44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Break or Intro of New Topic Title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4974F6-3D7D-A949-A938-9BFAD919E764}"/>
              </a:ext>
            </a:extLst>
          </p:cNvPr>
          <p:cNvSpPr/>
          <p:nvPr userDrawn="1"/>
        </p:nvSpPr>
        <p:spPr>
          <a:xfrm flipV="1">
            <a:off x="0" y="6264129"/>
            <a:ext cx="12192000" cy="45719"/>
          </a:xfrm>
          <a:prstGeom prst="rect">
            <a:avLst/>
          </a:prstGeom>
          <a:solidFill>
            <a:srgbClr val="EA0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CA65DE-0F0F-1444-95AB-4B826B2B1C63}"/>
              </a:ext>
            </a:extLst>
          </p:cNvPr>
          <p:cNvSpPr txBox="1"/>
          <p:nvPr userDrawn="1"/>
        </p:nvSpPr>
        <p:spPr>
          <a:xfrm>
            <a:off x="8138160" y="6474019"/>
            <a:ext cx="3629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4E4E4E"/>
                </a:solidFill>
                <a:latin typeface="Nunito" pitchFamily="2" charset="77"/>
                <a:ea typeface="Cambria" panose="02040503050406030204" pitchFamily="18" charset="0"/>
              </a:rPr>
              <a:t>©</a:t>
            </a:r>
            <a:r>
              <a:rPr lang="en-US" sz="1000" dirty="0">
                <a:solidFill>
                  <a:srgbClr val="4E4E4E"/>
                </a:solidFill>
                <a:latin typeface="Nunito" pitchFamily="2" charset="77"/>
              </a:rPr>
              <a:t>2019  The Associated General Contractors of America, Inc.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20A7CEA-8ECB-1042-ABB0-F430B0033B5B}"/>
              </a:ext>
            </a:extLst>
          </p:cNvPr>
          <p:cNvSpPr txBox="1"/>
          <p:nvPr userDrawn="1"/>
        </p:nvSpPr>
        <p:spPr>
          <a:xfrm>
            <a:off x="474096" y="6487603"/>
            <a:ext cx="430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29100-33B3-A14D-8534-25BD471357C9}" type="slidenum">
              <a:rPr lang="en-US" sz="1000" b="0" i="0" smtClean="0">
                <a:solidFill>
                  <a:srgbClr val="221F1F"/>
                </a:solidFill>
                <a:latin typeface="Nunito" pitchFamily="2" charset="77"/>
              </a:rPr>
              <a:t>‹#›</a:t>
            </a:fld>
            <a:r>
              <a:rPr lang="en-US" sz="1000" b="0" i="0" dirty="0">
                <a:solidFill>
                  <a:srgbClr val="221F1F"/>
                </a:solidFill>
                <a:latin typeface="Nunito" pitchFamily="2" charset="77"/>
              </a:rPr>
              <a:t> |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3B2AFF-F4C8-F64E-84A7-7D7AD34A872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54088" y="6473825"/>
            <a:ext cx="4333875" cy="246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00" b="0" i="0">
                <a:latin typeface="Nunito" pitchFamily="2" charset="77"/>
              </a:defRPr>
            </a:lvl1pPr>
          </a:lstStyle>
          <a:p>
            <a:pPr lvl="0"/>
            <a:r>
              <a:rPr lang="en-US" dirty="0"/>
              <a:t>Presentation Name </a:t>
            </a:r>
          </a:p>
        </p:txBody>
      </p:sp>
    </p:spTree>
    <p:extLst>
      <p:ext uri="{BB962C8B-B14F-4D97-AF65-F5344CB8AC3E}">
        <p14:creationId xmlns:p14="http://schemas.microsoft.com/office/powerpoint/2010/main" val="4139821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81AE997-1FAA-5E45-AE1A-EB87337B1F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8717" y="296944"/>
            <a:ext cx="2306868" cy="914400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A94E383-665F-DE4D-9DA1-7E0530F9EE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4320" y="1871831"/>
            <a:ext cx="9660804" cy="331066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Nunito" pitchFamily="2" charset="77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en-US" dirty="0"/>
              <a:t>Point One</a:t>
            </a:r>
          </a:p>
          <a:p>
            <a:r>
              <a:rPr lang="en-US" dirty="0"/>
              <a:t>Point Two</a:t>
            </a:r>
          </a:p>
          <a:p>
            <a:r>
              <a:rPr lang="en-US" dirty="0"/>
              <a:t>Point Three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70A239-A0B2-D048-AB37-01552CED27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4320" y="461115"/>
            <a:ext cx="8354397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44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4974F6-3D7D-A949-A938-9BFAD919E764}"/>
              </a:ext>
            </a:extLst>
          </p:cNvPr>
          <p:cNvSpPr/>
          <p:nvPr userDrawn="1"/>
        </p:nvSpPr>
        <p:spPr>
          <a:xfrm flipV="1">
            <a:off x="0" y="6264129"/>
            <a:ext cx="12192000" cy="45719"/>
          </a:xfrm>
          <a:prstGeom prst="rect">
            <a:avLst/>
          </a:prstGeom>
          <a:solidFill>
            <a:srgbClr val="EA0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CA65DE-0F0F-1444-95AB-4B826B2B1C63}"/>
              </a:ext>
            </a:extLst>
          </p:cNvPr>
          <p:cNvSpPr txBox="1"/>
          <p:nvPr userDrawn="1"/>
        </p:nvSpPr>
        <p:spPr>
          <a:xfrm>
            <a:off x="8138160" y="6474019"/>
            <a:ext cx="3629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4E4E4E"/>
                </a:solidFill>
                <a:latin typeface="Nunito" pitchFamily="2" charset="77"/>
                <a:ea typeface="Cambria" panose="02040503050406030204" pitchFamily="18" charset="0"/>
              </a:rPr>
              <a:t>©</a:t>
            </a:r>
            <a:r>
              <a:rPr lang="en-US" sz="1000" dirty="0">
                <a:solidFill>
                  <a:srgbClr val="4E4E4E"/>
                </a:solidFill>
                <a:latin typeface="Nunito" pitchFamily="2" charset="77"/>
              </a:rPr>
              <a:t>2019  The Associated General Contractors of America, Inc.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20A7CEA-8ECB-1042-ABB0-F430B0033B5B}"/>
              </a:ext>
            </a:extLst>
          </p:cNvPr>
          <p:cNvSpPr txBox="1"/>
          <p:nvPr userDrawn="1"/>
        </p:nvSpPr>
        <p:spPr>
          <a:xfrm>
            <a:off x="474096" y="6487603"/>
            <a:ext cx="430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29100-33B3-A14D-8534-25BD471357C9}" type="slidenum">
              <a:rPr lang="en-US" sz="1000" b="0" i="0" smtClean="0">
                <a:solidFill>
                  <a:srgbClr val="221F1F"/>
                </a:solidFill>
                <a:latin typeface="Nunito" pitchFamily="2" charset="77"/>
              </a:rPr>
              <a:t>‹#›</a:t>
            </a:fld>
            <a:r>
              <a:rPr lang="en-US" sz="1000" b="0" i="0" dirty="0">
                <a:solidFill>
                  <a:srgbClr val="221F1F"/>
                </a:solidFill>
                <a:latin typeface="Nunito" pitchFamily="2" charset="77"/>
              </a:rPr>
              <a:t> |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3B2AFF-F4C8-F64E-84A7-7D7AD34A872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54088" y="6473825"/>
            <a:ext cx="4333875" cy="246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00" b="0" i="0">
                <a:latin typeface="Nunito Light" pitchFamily="2" charset="77"/>
              </a:defRPr>
            </a:lvl1pPr>
          </a:lstStyle>
          <a:p>
            <a:pPr lvl="0"/>
            <a:r>
              <a:rPr lang="en-US" dirty="0"/>
              <a:t>Presentation Name </a:t>
            </a:r>
          </a:p>
        </p:txBody>
      </p:sp>
    </p:spTree>
    <p:extLst>
      <p:ext uri="{BB962C8B-B14F-4D97-AF65-F5344CB8AC3E}">
        <p14:creationId xmlns:p14="http://schemas.microsoft.com/office/powerpoint/2010/main" val="3656259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or Intro to New Topic with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4713546-9960-9A4A-9FC8-169B3D75C7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2641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0" tIns="360000">
            <a:noAutofit/>
          </a:bodyPr>
          <a:lstStyle>
            <a:lvl1pPr marL="0" indent="0">
              <a:buNone/>
              <a:defRPr sz="1100" i="0">
                <a:latin typeface="Nunito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Image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1AE997-1FAA-5E45-AE1A-EB87337B1F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8717" y="315878"/>
            <a:ext cx="2306868" cy="87653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70A239-A0B2-D048-AB37-01552CED27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01044" y="2233949"/>
            <a:ext cx="8189912" cy="2249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44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Break or Intro of New Topic Title with Image Background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71D833-4557-D94E-8ADE-FD091E9D936C}"/>
              </a:ext>
            </a:extLst>
          </p:cNvPr>
          <p:cNvSpPr/>
          <p:nvPr userDrawn="1"/>
        </p:nvSpPr>
        <p:spPr>
          <a:xfrm flipV="1">
            <a:off x="0" y="6264129"/>
            <a:ext cx="12192000" cy="45719"/>
          </a:xfrm>
          <a:prstGeom prst="rect">
            <a:avLst/>
          </a:prstGeom>
          <a:solidFill>
            <a:srgbClr val="EA0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EB5BE6-CE1E-E046-8A32-4672C2138595}"/>
              </a:ext>
            </a:extLst>
          </p:cNvPr>
          <p:cNvSpPr txBox="1"/>
          <p:nvPr userDrawn="1"/>
        </p:nvSpPr>
        <p:spPr>
          <a:xfrm>
            <a:off x="8138160" y="6474019"/>
            <a:ext cx="3629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4E4E4E"/>
                </a:solidFill>
                <a:latin typeface="Nunito" pitchFamily="2" charset="77"/>
                <a:ea typeface="Cambria" panose="02040503050406030204" pitchFamily="18" charset="0"/>
              </a:rPr>
              <a:t>©</a:t>
            </a:r>
            <a:r>
              <a:rPr lang="en-US" sz="1000" dirty="0">
                <a:solidFill>
                  <a:srgbClr val="4E4E4E"/>
                </a:solidFill>
                <a:latin typeface="Nunito" pitchFamily="2" charset="77"/>
              </a:rPr>
              <a:t>2019  The Associated General Contractors of America, Inc.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004C4B-A28E-7B41-9B2C-BE000A519973}"/>
              </a:ext>
            </a:extLst>
          </p:cNvPr>
          <p:cNvSpPr txBox="1"/>
          <p:nvPr userDrawn="1"/>
        </p:nvSpPr>
        <p:spPr>
          <a:xfrm>
            <a:off x="474096" y="6487603"/>
            <a:ext cx="430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29100-33B3-A14D-8534-25BD471357C9}" type="slidenum">
              <a:rPr lang="en-US" sz="1000" b="0" i="0" smtClean="0">
                <a:solidFill>
                  <a:srgbClr val="221F1F"/>
                </a:solidFill>
                <a:latin typeface="Nunito" pitchFamily="2" charset="77"/>
              </a:rPr>
              <a:t>‹#›</a:t>
            </a:fld>
            <a:r>
              <a:rPr lang="en-US" sz="1000" b="0" i="0" dirty="0">
                <a:solidFill>
                  <a:srgbClr val="221F1F"/>
                </a:solidFill>
                <a:latin typeface="Nunito" pitchFamily="2" charset="77"/>
              </a:rPr>
              <a:t> |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C3B31CC9-5F1F-0044-92E6-231AE1F73B8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54088" y="6473825"/>
            <a:ext cx="4333875" cy="246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00" b="0" i="0">
                <a:latin typeface="Nunito" pitchFamily="2" charset="77"/>
              </a:defRPr>
            </a:lvl1pPr>
          </a:lstStyle>
          <a:p>
            <a:pPr lvl="0"/>
            <a:r>
              <a:rPr lang="en-US" dirty="0"/>
              <a:t>Presentation Name </a:t>
            </a:r>
          </a:p>
        </p:txBody>
      </p:sp>
    </p:spTree>
    <p:extLst>
      <p:ext uri="{BB962C8B-B14F-4D97-AF65-F5344CB8AC3E}">
        <p14:creationId xmlns:p14="http://schemas.microsoft.com/office/powerpoint/2010/main" val="823086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+ SubTitle +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81AE997-1FAA-5E45-AE1A-EB87337B1F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8717" y="296944"/>
            <a:ext cx="2306868" cy="914400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A94E383-665F-DE4D-9DA1-7E0530F9EE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1" y="2241908"/>
            <a:ext cx="5343688" cy="130323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Nunito" pitchFamily="2" charset="77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en-US" dirty="0"/>
              <a:t>Point One</a:t>
            </a:r>
          </a:p>
          <a:p>
            <a:r>
              <a:rPr lang="en-US" dirty="0"/>
              <a:t>Point Two</a:t>
            </a:r>
          </a:p>
          <a:p>
            <a:r>
              <a:rPr lang="en-US" dirty="0"/>
              <a:t>Point Three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70A239-A0B2-D048-AB37-01552CED27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2311" y="1722008"/>
            <a:ext cx="4535652" cy="34604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44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4974F6-3D7D-A949-A938-9BFAD919E764}"/>
              </a:ext>
            </a:extLst>
          </p:cNvPr>
          <p:cNvSpPr/>
          <p:nvPr userDrawn="1"/>
        </p:nvSpPr>
        <p:spPr>
          <a:xfrm flipV="1">
            <a:off x="0" y="6264129"/>
            <a:ext cx="12192000" cy="45719"/>
          </a:xfrm>
          <a:prstGeom prst="rect">
            <a:avLst/>
          </a:prstGeom>
          <a:solidFill>
            <a:srgbClr val="EA0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CA65DE-0F0F-1444-95AB-4B826B2B1C63}"/>
              </a:ext>
            </a:extLst>
          </p:cNvPr>
          <p:cNvSpPr txBox="1"/>
          <p:nvPr userDrawn="1"/>
        </p:nvSpPr>
        <p:spPr>
          <a:xfrm>
            <a:off x="8138160" y="6474019"/>
            <a:ext cx="3629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4E4E4E"/>
                </a:solidFill>
                <a:latin typeface="Nunito" pitchFamily="2" charset="77"/>
                <a:ea typeface="Cambria" panose="02040503050406030204" pitchFamily="18" charset="0"/>
              </a:rPr>
              <a:t>©</a:t>
            </a:r>
            <a:r>
              <a:rPr lang="en-US" sz="1000" dirty="0">
                <a:solidFill>
                  <a:srgbClr val="4E4E4E"/>
                </a:solidFill>
                <a:latin typeface="Nunito" pitchFamily="2" charset="77"/>
              </a:rPr>
              <a:t>2019  The Associated General Contractors of America, Inc.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20A7CEA-8ECB-1042-ABB0-F430B0033B5B}"/>
              </a:ext>
            </a:extLst>
          </p:cNvPr>
          <p:cNvSpPr txBox="1"/>
          <p:nvPr userDrawn="1"/>
        </p:nvSpPr>
        <p:spPr>
          <a:xfrm>
            <a:off x="474096" y="6487603"/>
            <a:ext cx="430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29100-33B3-A14D-8534-25BD471357C9}" type="slidenum">
              <a:rPr lang="en-US" sz="1000" b="0" i="0" smtClean="0">
                <a:solidFill>
                  <a:srgbClr val="221F1F"/>
                </a:solidFill>
                <a:latin typeface="Nunito" pitchFamily="2" charset="77"/>
              </a:rPr>
              <a:t>‹#›</a:t>
            </a:fld>
            <a:r>
              <a:rPr lang="en-US" sz="1000" b="0" i="0" dirty="0">
                <a:solidFill>
                  <a:srgbClr val="221F1F"/>
                </a:solidFill>
                <a:latin typeface="Nunito" pitchFamily="2" charset="77"/>
              </a:rPr>
              <a:t> |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3B2AFF-F4C8-F64E-84A7-7D7AD34A872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54088" y="6473825"/>
            <a:ext cx="4333875" cy="246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00" b="0" i="0">
                <a:latin typeface="Nunito Light" pitchFamily="2" charset="77"/>
              </a:defRPr>
            </a:lvl1pPr>
          </a:lstStyle>
          <a:p>
            <a:pPr lvl="0"/>
            <a:r>
              <a:rPr lang="en-US" dirty="0"/>
              <a:t>Presentation Name 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83CD2D48-D8D2-8341-A05F-05D85603BA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15437" y="1722008"/>
            <a:ext cx="5324252" cy="2996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 i="0">
                <a:solidFill>
                  <a:srgbClr val="EA0029"/>
                </a:solidFill>
                <a:latin typeface="Poppins" pitchFamily="2" charset="77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en-US" dirty="0"/>
              <a:t>Subtitle One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D4B82B2C-700B-B440-9881-26B39C427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15437" y="3771525"/>
            <a:ext cx="5324252" cy="2996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 i="0">
                <a:solidFill>
                  <a:srgbClr val="EA0029"/>
                </a:solidFill>
                <a:latin typeface="Poppins" pitchFamily="2" charset="77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en-US" dirty="0"/>
              <a:t>Subtitle Two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8704C630-C5B3-8647-9FA3-B1575313F4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1" y="4301936"/>
            <a:ext cx="5343688" cy="130323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Nunito" pitchFamily="2" charset="77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en-US" dirty="0"/>
              <a:t>Point One</a:t>
            </a:r>
          </a:p>
          <a:p>
            <a:r>
              <a:rPr lang="en-US" dirty="0"/>
              <a:t>Point Two</a:t>
            </a:r>
          </a:p>
          <a:p>
            <a:r>
              <a:rPr lang="en-US" dirty="0"/>
              <a:t>Point Three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971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oint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A94E383-665F-DE4D-9DA1-7E0530F9EE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80821" y="2506972"/>
            <a:ext cx="4914677" cy="33935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rgbClr val="EA0029"/>
              </a:buClr>
              <a:buSzPct val="150000"/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Nunito" pitchFamily="2" charset="77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en-US" dirty="0"/>
              <a:t>Point One</a:t>
            </a:r>
          </a:p>
          <a:p>
            <a:r>
              <a:rPr lang="en-US" dirty="0"/>
              <a:t>Point Two</a:t>
            </a:r>
          </a:p>
          <a:p>
            <a:r>
              <a:rPr lang="en-US" dirty="0"/>
              <a:t>Point Three</a:t>
            </a:r>
          </a:p>
          <a:p>
            <a:r>
              <a:rPr lang="en-US" dirty="0"/>
              <a:t>Point Four</a:t>
            </a:r>
          </a:p>
        </p:txBody>
      </p:sp>
      <p:sp>
        <p:nvSpPr>
          <p:cNvPr id="16" name="Picture Placeholder 42">
            <a:extLst>
              <a:ext uri="{FF2B5EF4-FFF2-40B4-BE49-F238E27FC236}">
                <a16:creationId xmlns:a16="http://schemas.microsoft.com/office/drawing/2014/main" id="{1B2D02DA-A124-E149-AA36-1EAE876D872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74165" y="1353496"/>
            <a:ext cx="4224079" cy="45470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latin typeface="Nunito" pitchFamily="2" charset="77"/>
              </a:defRPr>
            </a:lvl1pPr>
          </a:lstStyle>
          <a:p>
            <a:endParaRPr lang="en-US" dirty="0"/>
          </a:p>
          <a:p>
            <a:r>
              <a:rPr lang="en-US" dirty="0"/>
              <a:t>Insert or Drag and Drop Image Here</a:t>
            </a:r>
          </a:p>
          <a:p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26F6137-B09D-7742-A38F-35C76166FE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0821" y="1684805"/>
            <a:ext cx="4914677" cy="6872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2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Insert Heading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4EF5488-960B-E049-B326-EFD5543BBE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8717" y="296944"/>
            <a:ext cx="2306868" cy="9144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7A92DE7-D6C7-5F4F-B035-62E2A650906C}"/>
              </a:ext>
            </a:extLst>
          </p:cNvPr>
          <p:cNvSpPr/>
          <p:nvPr userDrawn="1"/>
        </p:nvSpPr>
        <p:spPr>
          <a:xfrm flipV="1">
            <a:off x="0" y="6264129"/>
            <a:ext cx="12192000" cy="45719"/>
          </a:xfrm>
          <a:prstGeom prst="rect">
            <a:avLst/>
          </a:prstGeom>
          <a:solidFill>
            <a:srgbClr val="EA0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4A23A9-337C-6640-A5FE-BC1C6B5D4212}"/>
              </a:ext>
            </a:extLst>
          </p:cNvPr>
          <p:cNvSpPr txBox="1"/>
          <p:nvPr userDrawn="1"/>
        </p:nvSpPr>
        <p:spPr>
          <a:xfrm>
            <a:off x="8138160" y="6474019"/>
            <a:ext cx="3629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4E4E4E"/>
                </a:solidFill>
                <a:latin typeface="Nunito" pitchFamily="2" charset="77"/>
                <a:ea typeface="Cambria" panose="02040503050406030204" pitchFamily="18" charset="0"/>
              </a:rPr>
              <a:t>©</a:t>
            </a:r>
            <a:r>
              <a:rPr lang="en-US" sz="1000" dirty="0">
                <a:solidFill>
                  <a:srgbClr val="4E4E4E"/>
                </a:solidFill>
                <a:latin typeface="Nunito" pitchFamily="2" charset="77"/>
              </a:rPr>
              <a:t>2019  The Associated General Contractors of America, Inc.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871E5F-C400-024A-BD93-263390F56DC6}"/>
              </a:ext>
            </a:extLst>
          </p:cNvPr>
          <p:cNvSpPr txBox="1"/>
          <p:nvPr userDrawn="1"/>
        </p:nvSpPr>
        <p:spPr>
          <a:xfrm>
            <a:off x="474096" y="6487603"/>
            <a:ext cx="430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29100-33B3-A14D-8534-25BD471357C9}" type="slidenum">
              <a:rPr lang="en-US" sz="1000" b="0" i="0" smtClean="0">
                <a:solidFill>
                  <a:srgbClr val="221F1F"/>
                </a:solidFill>
                <a:latin typeface="Nunito" pitchFamily="2" charset="77"/>
              </a:rPr>
              <a:t>‹#›</a:t>
            </a:fld>
            <a:r>
              <a:rPr lang="en-US" sz="1000" b="0" i="0" dirty="0">
                <a:solidFill>
                  <a:srgbClr val="221F1F"/>
                </a:solidFill>
                <a:latin typeface="Nunito" pitchFamily="2" charset="77"/>
              </a:rPr>
              <a:t> |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BB2C7-1649-714B-9036-6F3313F76B6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4875" y="6488113"/>
            <a:ext cx="4622800" cy="246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latin typeface="Nunito" pitchFamily="2" charset="77"/>
              </a:defRPr>
            </a:lvl1pPr>
          </a:lstStyle>
          <a:p>
            <a:pPr lvl="0"/>
            <a:r>
              <a:rPr lang="en-US" dirty="0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045247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1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9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74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560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6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37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20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54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88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653" r:id="rId15"/>
    <p:sldLayoutId id="2147483654" r:id="rId16"/>
    <p:sldLayoutId id="214748365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agc.org/connect/agc-group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464C09-28DB-654A-9CBE-A18E47989E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6471" y="2474843"/>
            <a:ext cx="10686829" cy="2400451"/>
          </a:xfrm>
        </p:spPr>
        <p:txBody>
          <a:bodyPr>
            <a:normAutofit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sz="5400" i="1" dirty="0">
                <a:latin typeface="Nunito" panose="00000500000000000000" pitchFamily="2" charset="0"/>
              </a:rPr>
              <a:t>Getting the Most Out of </a:t>
            </a:r>
            <a:br>
              <a:rPr lang="en-US" sz="5400" i="1" dirty="0">
                <a:latin typeface="Nunito" panose="00000500000000000000" pitchFamily="2" charset="0"/>
              </a:rPr>
            </a:br>
            <a:r>
              <a:rPr lang="en-US" sz="5400" i="1" dirty="0">
                <a:latin typeface="Nunito" panose="00000500000000000000" pitchFamily="2" charset="0"/>
              </a:rPr>
              <a:t>Your AGC Membership</a:t>
            </a:r>
            <a:endParaRPr lang="en-US" i="1" dirty="0">
              <a:latin typeface="Nunito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312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77FF0E-975B-41B8-834D-8A6069A2F355}"/>
              </a:ext>
            </a:extLst>
          </p:cNvPr>
          <p:cNvSpPr txBox="1"/>
          <p:nvPr/>
        </p:nvSpPr>
        <p:spPr>
          <a:xfrm>
            <a:off x="273978" y="286704"/>
            <a:ext cx="3427001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b="1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AGC Member Roadmap</a:t>
            </a:r>
          </a:p>
        </p:txBody>
      </p:sp>
      <p:pic>
        <p:nvPicPr>
          <p:cNvPr id="9" name="Content Placeholder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FFD281DA-5D6B-4B24-BAA3-F9DE2D7DFA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61063"/>
            <a:ext cx="5067300" cy="65596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04BA0D-1171-481C-BE2C-CF8B7EE648DB}"/>
              </a:ext>
            </a:extLst>
          </p:cNvPr>
          <p:cNvSpPr/>
          <p:nvPr/>
        </p:nvSpPr>
        <p:spPr>
          <a:xfrm>
            <a:off x="273978" y="2920900"/>
            <a:ext cx="4029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Nunito" panose="00000500000000000000" pitchFamily="2" charset="0"/>
              </a:rPr>
              <a:t>Follow these easy steps to take advantage of all AGC of America benefits and opportunities…</a:t>
            </a:r>
          </a:p>
          <a:p>
            <a:endParaRPr lang="en-US" b="1" dirty="0">
              <a:latin typeface="Nunito" panose="00000500000000000000" pitchFamily="2" charset="0"/>
            </a:endParaRPr>
          </a:p>
          <a:p>
            <a:r>
              <a:rPr lang="en-US" b="1" dirty="0">
                <a:latin typeface="Nunito" panose="00000500000000000000" pitchFamily="2" charset="0"/>
              </a:rPr>
              <a:t>Visit agc.org/benefits!</a:t>
            </a:r>
          </a:p>
        </p:txBody>
      </p:sp>
    </p:spTree>
    <p:extLst>
      <p:ext uri="{BB962C8B-B14F-4D97-AF65-F5344CB8AC3E}">
        <p14:creationId xmlns:p14="http://schemas.microsoft.com/office/powerpoint/2010/main" val="2458377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920634D-62D6-4ED6-897C-3347FC216D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19" r="-1" b="17354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9" name="Rectangle 12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32CF26B-7567-4D9E-BF8F-27693BAE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09083"/>
            <a:ext cx="2980739" cy="13459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Nunito" panose="00000500000000000000" pitchFamily="2" charset="0"/>
              </a:rPr>
              <a:t>Download </a:t>
            </a:r>
            <a:br>
              <a:rPr lang="en-US" sz="2600" b="1" dirty="0">
                <a:solidFill>
                  <a:srgbClr val="FF0000"/>
                </a:solidFill>
                <a:latin typeface="Nunito" panose="00000500000000000000" pitchFamily="2" charset="0"/>
              </a:rPr>
            </a:br>
            <a:r>
              <a:rPr lang="en-US" sz="2600" b="1" dirty="0">
                <a:solidFill>
                  <a:srgbClr val="FF0000"/>
                </a:solidFill>
                <a:latin typeface="Nunito" panose="00000500000000000000" pitchFamily="2" charset="0"/>
              </a:rPr>
              <a:t>AGC Connection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DEAF1B2-C9B4-43EF-99F8-BC6A23974B92}"/>
              </a:ext>
            </a:extLst>
          </p:cNvPr>
          <p:cNvSpPr txBox="1"/>
          <p:nvPr/>
        </p:nvSpPr>
        <p:spPr>
          <a:xfrm>
            <a:off x="4379976" y="5009083"/>
            <a:ext cx="6976872" cy="1345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7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www.agc.org/connect/agc-connection</a:t>
            </a:r>
          </a:p>
        </p:txBody>
      </p:sp>
    </p:spTree>
    <p:extLst>
      <p:ext uri="{BB962C8B-B14F-4D97-AF65-F5344CB8AC3E}">
        <p14:creationId xmlns:p14="http://schemas.microsoft.com/office/powerpoint/2010/main" val="443695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40061D-8BE7-4C49-8E55-2E90C997B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Questions?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FC3DA-AD41-4C38-9743-F5E3D8779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b="1"/>
              <a:t>Contact AGC of America</a:t>
            </a:r>
          </a:p>
          <a:p>
            <a:pPr marL="0" indent="0">
              <a:buNone/>
            </a:pPr>
            <a:r>
              <a:rPr lang="en-US" sz="2200"/>
              <a:t>membership@agc.org</a:t>
            </a:r>
          </a:p>
        </p:txBody>
      </p:sp>
    </p:spTree>
    <p:extLst>
      <p:ext uri="{BB962C8B-B14F-4D97-AF65-F5344CB8AC3E}">
        <p14:creationId xmlns:p14="http://schemas.microsoft.com/office/powerpoint/2010/main" val="393297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20A8DAA-D1F3-4C23-833D-38EAFBC543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4567655"/>
              </p:ext>
            </p:extLst>
          </p:nvPr>
        </p:nvGraphicFramePr>
        <p:xfrm>
          <a:off x="1663005" y="1174351"/>
          <a:ext cx="8397875" cy="4746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D9A1508-A39F-4AC8-A7A0-4196522522DA}"/>
              </a:ext>
            </a:extLst>
          </p:cNvPr>
          <p:cNvSpPr txBox="1"/>
          <p:nvPr/>
        </p:nvSpPr>
        <p:spPr>
          <a:xfrm>
            <a:off x="533400" y="533400"/>
            <a:ext cx="636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AGC Structure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344BE4-4990-4E1E-A9AB-6748C167C85A}"/>
              </a:ext>
            </a:extLst>
          </p:cNvPr>
          <p:cNvSpPr txBox="1"/>
          <p:nvPr/>
        </p:nvSpPr>
        <p:spPr>
          <a:xfrm>
            <a:off x="642151" y="4997207"/>
            <a:ext cx="11549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To join AGC, a company must first join a local chapter. Upon joining at the chapter level, our company also becomes a member of AGC of America. All company employees are eligible to access member benefits from both the local chapter and AGC of America!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C07109-EF04-475E-9441-F183223D411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28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00B7A-9629-4D59-892F-FC83A05E8E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461115"/>
            <a:ext cx="9150117" cy="9144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Engaging colleagues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924C6-684B-40B3-93CE-BC36C12D1A7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DF15A7-96E1-47B9-ACED-2D4CAAA4C90B}"/>
              </a:ext>
            </a:extLst>
          </p:cNvPr>
          <p:cNvSpPr/>
          <p:nvPr/>
        </p:nvSpPr>
        <p:spPr>
          <a:xfrm>
            <a:off x="388398" y="1482209"/>
            <a:ext cx="29052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latin typeface="Nunito" panose="00000500000000000000" pitchFamily="2" charset="0"/>
                <a:cs typeface="Poppins" panose="00000500000000000000" pitchFamily="2" charset="0"/>
              </a:rPr>
              <a:t>Every employee is eligible to take advantage of AGC member benefits!</a:t>
            </a:r>
          </a:p>
          <a:p>
            <a:pPr lvl="0"/>
            <a:endParaRPr lang="en-US" b="1" dirty="0">
              <a:latin typeface="Nunito" panose="00000500000000000000" pitchFamily="2" charset="0"/>
              <a:cs typeface="Poppins" panose="00000500000000000000" pitchFamily="2" charset="0"/>
            </a:endParaRPr>
          </a:p>
          <a:p>
            <a:pPr lvl="0"/>
            <a:r>
              <a:rPr lang="en-US" b="1" dirty="0">
                <a:latin typeface="Nunito" panose="00000500000000000000" pitchFamily="2" charset="0"/>
                <a:cs typeface="Poppins" panose="00000500000000000000" pitchFamily="2" charset="0"/>
              </a:rPr>
              <a:t>Create your profile (and tell your colleagues) by following these easy steps…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A58DF5-9AD6-4083-91CD-BD3895D0A47B}"/>
              </a:ext>
            </a:extLst>
          </p:cNvPr>
          <p:cNvSpPr txBox="1"/>
          <p:nvPr/>
        </p:nvSpPr>
        <p:spPr>
          <a:xfrm>
            <a:off x="9582149" y="5741961"/>
            <a:ext cx="3228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Nunito" panose="00000500000000000000" pitchFamily="2" charset="0"/>
              </a:rPr>
              <a:t>www.agc.org</a:t>
            </a:r>
          </a:p>
        </p:txBody>
      </p:sp>
      <p:pic>
        <p:nvPicPr>
          <p:cNvPr id="8" name="Content Placeholder 5" descr="Graphical user interface&#10;&#10;Description automatically generated">
            <a:extLst>
              <a:ext uri="{FF2B5EF4-FFF2-40B4-BE49-F238E27FC236}">
                <a16:creationId xmlns:a16="http://schemas.microsoft.com/office/drawing/2014/main" id="{9E448095-E2BA-43E8-A4B4-F6F6F319F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086" y="1135818"/>
            <a:ext cx="3395163" cy="44236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27D047-6880-4C47-BA8F-E7836D23D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205" y="3789071"/>
            <a:ext cx="5335516" cy="22432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65080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3BEBBD-5E97-E748-AB97-47C407B4E3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5070" y="1871831"/>
            <a:ext cx="9880054" cy="33106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300"/>
              </a:spcAft>
            </a:pPr>
            <a:r>
              <a:rPr lang="en-US" sz="2400" dirty="0">
                <a:latin typeface="Nunito" panose="00000500000000000000" pitchFamily="2" charset="0"/>
                <a:ea typeface="Batang" panose="02030600000101010101" pitchFamily="18" charset="-127"/>
              </a:rPr>
              <a:t>Industry Voice for Construction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300"/>
              </a:spcAft>
            </a:pPr>
            <a:r>
              <a:rPr lang="en-US" sz="2400" dirty="0">
                <a:latin typeface="Nunito" panose="00000500000000000000" pitchFamily="2" charset="0"/>
                <a:ea typeface="Batang" panose="02030600000101010101" pitchFamily="18" charset="-127"/>
              </a:rPr>
              <a:t>Network and Connect with Peers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300"/>
              </a:spcAft>
            </a:pPr>
            <a:r>
              <a:rPr lang="en-US" sz="2400" dirty="0">
                <a:latin typeface="Nunito" panose="00000500000000000000" pitchFamily="2" charset="0"/>
                <a:ea typeface="Batang" panose="02030600000101010101" pitchFamily="18" charset="-127"/>
              </a:rPr>
              <a:t>Professional Development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300"/>
              </a:spcAft>
            </a:pPr>
            <a:r>
              <a:rPr lang="en-US" sz="2400" dirty="0">
                <a:latin typeface="Nunito" panose="00000500000000000000" pitchFamily="2" charset="0"/>
                <a:ea typeface="Batang" panose="02030600000101010101" pitchFamily="18" charset="-127"/>
              </a:rPr>
              <a:t>Member Discount Programs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300"/>
              </a:spcAft>
            </a:pPr>
            <a:r>
              <a:rPr lang="en-US" sz="2400" dirty="0">
                <a:latin typeface="Nunito" panose="00000500000000000000" pitchFamily="2" charset="0"/>
                <a:ea typeface="Batang" panose="02030600000101010101" pitchFamily="18" charset="-127"/>
              </a:rPr>
              <a:t>News and industry updates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89C92E-9F3A-9346-92F1-1D53CD9CBA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5922" y="461115"/>
            <a:ext cx="8712795" cy="914400"/>
          </a:xfrm>
        </p:spPr>
        <p:txBody>
          <a:bodyPr/>
          <a:lstStyle/>
          <a:p>
            <a:r>
              <a:rPr lang="en-US" dirty="0"/>
              <a:t>The Value of AGC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D4A00-B578-A142-A511-EDE8F430CBA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129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B9E592-9C1E-41AF-B767-2948EFD757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045" y="1871831"/>
            <a:ext cx="8729280" cy="33106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Nunito" panose="00000500000000000000" pitchFamily="2" charset="0"/>
              </a:rPr>
              <a:t>Stay Informed</a:t>
            </a:r>
          </a:p>
          <a:p>
            <a:pPr lvl="1"/>
            <a:r>
              <a:rPr lang="en-US" sz="1800" dirty="0">
                <a:latin typeface="Nunito" panose="00000500000000000000" pitchFamily="2" charset="0"/>
              </a:rPr>
              <a:t>Sign up for the latest legislative, political, and regulatory news affecting the construction industry.</a:t>
            </a:r>
          </a:p>
          <a:p>
            <a:pPr lvl="1"/>
            <a:endParaRPr lang="en-US" sz="1800" dirty="0">
              <a:latin typeface="Nunito" panose="00000500000000000000" pitchFamily="2" charset="0"/>
            </a:endParaRPr>
          </a:p>
          <a:p>
            <a:pPr lvl="1"/>
            <a:r>
              <a:rPr lang="en-US" sz="1800" b="1" dirty="0">
                <a:latin typeface="Nunito" panose="00000500000000000000" pitchFamily="2" charset="0"/>
              </a:rPr>
              <a:t>Take Action</a:t>
            </a:r>
          </a:p>
          <a:p>
            <a:pPr lvl="1"/>
            <a:r>
              <a:rPr lang="en-US" sz="1800" dirty="0">
                <a:latin typeface="Nunito" panose="00000500000000000000" pitchFamily="2" charset="0"/>
              </a:rPr>
              <a:t>Sign up for the latest legislative, political, and regulatory news affecting the construction industry.</a:t>
            </a:r>
          </a:p>
          <a:p>
            <a:pPr lvl="1"/>
            <a:endParaRPr lang="en-US" sz="1800" dirty="0">
              <a:latin typeface="Nunito" panose="00000500000000000000" pitchFamily="2" charset="0"/>
            </a:endParaRPr>
          </a:p>
          <a:p>
            <a:pPr lvl="1"/>
            <a:r>
              <a:rPr lang="en-US" sz="1800" b="1" dirty="0">
                <a:latin typeface="Nunito" panose="00000500000000000000" pitchFamily="2" charset="0"/>
              </a:rPr>
              <a:t>Contribute</a:t>
            </a:r>
          </a:p>
          <a:p>
            <a:pPr lvl="1"/>
            <a:r>
              <a:rPr lang="en-US" sz="1800" dirty="0">
                <a:latin typeface="Nunito" panose="00000500000000000000" pitchFamily="2" charset="0"/>
              </a:rPr>
              <a:t>AGC PAC and the Construction Advocacy Fund are affecting positive change for the industry. Learn how to get involved today.</a:t>
            </a:r>
          </a:p>
          <a:p>
            <a:pPr lvl="1"/>
            <a:endParaRPr lang="en-US" sz="1800" dirty="0">
              <a:latin typeface="Nunito" panose="000005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DBEF4-53D3-4D02-AFA2-A8C188FA29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8045" y="461115"/>
            <a:ext cx="8354397" cy="9144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The Voice of Construction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3ECC84-D95A-4927-B624-EC7091E1E7C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our-story">
            <a:extLst>
              <a:ext uri="{FF2B5EF4-FFF2-40B4-BE49-F238E27FC236}">
                <a16:creationId xmlns:a16="http://schemas.microsoft.com/office/drawing/2014/main" id="{38B63A14-D883-4A9B-BACC-273000F61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913" y="2893913"/>
            <a:ext cx="3097312" cy="30973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C71FA1-20D7-4ED1-B8D3-814FC560CB6E}"/>
              </a:ext>
            </a:extLst>
          </p:cNvPr>
          <p:cNvSpPr txBox="1"/>
          <p:nvPr/>
        </p:nvSpPr>
        <p:spPr>
          <a:xfrm>
            <a:off x="5895975" y="5468005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Nunito" panose="00000500000000000000" pitchFamily="2" charset="0"/>
              </a:rPr>
              <a:t>advocacy.agc.org</a:t>
            </a:r>
          </a:p>
        </p:txBody>
      </p:sp>
    </p:spTree>
    <p:extLst>
      <p:ext uri="{BB962C8B-B14F-4D97-AF65-F5344CB8AC3E}">
        <p14:creationId xmlns:p14="http://schemas.microsoft.com/office/powerpoint/2010/main" val="4284610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013039D-C39B-4298-921A-DCCE5F669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68466" cy="13227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Networking Opportunities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D6CFC6-6CFF-4691-A0B6-591813767A86}"/>
              </a:ext>
            </a:extLst>
          </p:cNvPr>
          <p:cNvSpPr txBox="1"/>
          <p:nvPr/>
        </p:nvSpPr>
        <p:spPr>
          <a:xfrm>
            <a:off x="687797" y="1461778"/>
            <a:ext cx="4418459" cy="4692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latin typeface="Nunito" panose="00000500000000000000" pitchFamily="2" charset="0"/>
              </a:rPr>
              <a:t>AGC Conferences</a:t>
            </a:r>
          </a:p>
          <a:p>
            <a:pPr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Nunito" panose="00000500000000000000" pitchFamily="2" charset="0"/>
              </a:rPr>
              <a:t>AGC Annual Convention</a:t>
            </a:r>
          </a:p>
          <a:p>
            <a:pPr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Nunito" panose="00000500000000000000" pitchFamily="2" charset="0"/>
              </a:rPr>
              <a:t>Management Conferences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latin typeface="Nunito" panose="00000500000000000000" pitchFamily="2" charset="0"/>
              </a:rPr>
              <a:t>Divisions</a:t>
            </a:r>
          </a:p>
          <a:p>
            <a:pPr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Nunito" panose="00000500000000000000" pitchFamily="2" charset="0"/>
              </a:rPr>
              <a:t>Building, Federal &amp; Heavy Construction, Highway &amp; Transportation, and Utility Infrastructure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latin typeface="Nunito" panose="00000500000000000000" pitchFamily="2" charset="0"/>
              </a:rPr>
              <a:t>Councils, Forums &amp; Committees</a:t>
            </a:r>
          </a:p>
          <a:p>
            <a:pPr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Nunito" panose="00000500000000000000" pitchFamily="2" charset="0"/>
              </a:rPr>
              <a:t>HR Forum, Business Development Forum, Specialty Contractors Forum, etc.</a:t>
            </a:r>
          </a:p>
          <a:p>
            <a:pPr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Nunito" panose="00000500000000000000" pitchFamily="2" charset="0"/>
                <a:hlinkClick r:id="rId2"/>
              </a:rPr>
              <a:t>https://www.agc.org/connect/agc-groups</a:t>
            </a:r>
            <a:r>
              <a:rPr lang="en-US" sz="1600" dirty="0">
                <a:latin typeface="Nunito" panose="00000500000000000000" pitchFamily="2" charset="0"/>
              </a:rPr>
              <a:t>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latin typeface="Nunito" panose="00000500000000000000" pitchFamily="2" charset="0"/>
              </a:rPr>
              <a:t>Emerging Leaders</a:t>
            </a:r>
          </a:p>
          <a:p>
            <a:pPr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Nunito" panose="00000500000000000000" pitchFamily="2" charset="0"/>
              </a:rPr>
              <a:t>Construction Leadership Council</a:t>
            </a:r>
          </a:p>
          <a:p>
            <a:pPr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Nunito" panose="00000500000000000000" pitchFamily="2" charset="0"/>
              </a:rPr>
              <a:t>Student Chapters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Content Placeholder 13" descr="Diagram&#10;&#10;Description automatically generated">
            <a:extLst>
              <a:ext uri="{FF2B5EF4-FFF2-40B4-BE49-F238E27FC236}">
                <a16:creationId xmlns:a16="http://schemas.microsoft.com/office/drawing/2014/main" id="{99D46AC4-6266-4AD5-8FC4-E3DB4B6E2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35330" y="2809262"/>
            <a:ext cx="3217333" cy="180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78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D3DB5E-4869-4C51-AAB0-B6C7C932C8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4320" y="1625769"/>
            <a:ext cx="9660804" cy="62932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Nunito" panose="00000500000000000000" pitchFamily="2" charset="0"/>
                <a:ea typeface="Batang" panose="02030600000101010101" pitchFamily="18" charset="-127"/>
              </a:rPr>
              <a:t>No matter the size of your firm or the type of work you do, AGC of America has education and training programs designed for you and your employees.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EB9D5-427B-4FBA-BA62-F0F6ABB3B1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Training &amp; Education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B9E4EF-D594-47AA-BA5A-5DF2D1FC03D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D81EEF-E2C2-4066-8B56-CE8F253F5C7B}"/>
              </a:ext>
            </a:extLst>
          </p:cNvPr>
          <p:cNvSpPr txBox="1"/>
          <p:nvPr/>
        </p:nvSpPr>
        <p:spPr>
          <a:xfrm>
            <a:off x="1143000" y="2501153"/>
            <a:ext cx="4144963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Nunito" panose="00000500000000000000" pitchFamily="2" charset="0"/>
                <a:ea typeface="Batang" pitchFamily="18" charset="-127"/>
              </a:rPr>
              <a:t>BIM &amp; CM BIM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Nunito" panose="00000500000000000000" pitchFamily="2" charset="0"/>
                <a:ea typeface="Batang" pitchFamily="18" charset="-127"/>
              </a:rPr>
              <a:t>Lean &amp; CM Lean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Nunito" panose="00000500000000000000" pitchFamily="2" charset="0"/>
                <a:ea typeface="Batang" pitchFamily="18" charset="-127"/>
              </a:rPr>
              <a:t>Supervision Fundamentals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Nunito" panose="00000500000000000000" pitchFamily="2" charset="0"/>
                <a:ea typeface="Batang" pitchFamily="18" charset="-127"/>
              </a:rPr>
              <a:t>Supervisory Training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Nunito" panose="00000500000000000000" pitchFamily="2" charset="0"/>
                <a:ea typeface="Batang" pitchFamily="18" charset="-127"/>
              </a:rPr>
              <a:t>Project Management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D32FE-E176-4E8E-AF7C-29C6BABABE8F}"/>
              </a:ext>
            </a:extLst>
          </p:cNvPr>
          <p:cNvSpPr txBox="1"/>
          <p:nvPr/>
        </p:nvSpPr>
        <p:spPr>
          <a:xfrm>
            <a:off x="6096000" y="2501153"/>
            <a:ext cx="4164106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Nunito" panose="00000500000000000000" pitchFamily="2" charset="0"/>
                <a:ea typeface="Batang" pitchFamily="18" charset="-127"/>
              </a:rPr>
              <a:t>FREE Webinars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Nunito" panose="00000500000000000000" pitchFamily="2" charset="0"/>
                <a:ea typeface="Batang" pitchFamily="18" charset="-127"/>
              </a:rPr>
              <a:t>Advanced Management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Nunito" panose="00000500000000000000" pitchFamily="2" charset="0"/>
                <a:ea typeface="Batang" pitchFamily="18" charset="-127"/>
              </a:rPr>
              <a:t>Safety Management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Nunito" panose="00000500000000000000" pitchFamily="2" charset="0"/>
                <a:ea typeface="Batang" pitchFamily="18" charset="-127"/>
              </a:rPr>
              <a:t>Supervisory Fundamentals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Nunito" panose="00000500000000000000" pitchFamily="2" charset="0"/>
                <a:ea typeface="Batang" pitchFamily="18" charset="-127"/>
              </a:rPr>
              <a:t>CEUs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18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09DB22C-1765-4FA3-8B4E-129BCDBA84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580" y="585413"/>
            <a:ext cx="8354397" cy="1221911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3600" b="1" dirty="0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AGC Member Discount Programs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24A8148-49CD-4FF3-B4A7-A4C2119DC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358" y="1807324"/>
            <a:ext cx="9495279" cy="371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49A0B4F-717D-4C94-A31B-AE945C587D23}"/>
              </a:ext>
            </a:extLst>
          </p:cNvPr>
          <p:cNvSpPr/>
          <p:nvPr/>
        </p:nvSpPr>
        <p:spPr>
          <a:xfrm>
            <a:off x="118487" y="1325240"/>
            <a:ext cx="11861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Lato"/>
              </a:rPr>
              <a:t>AGC Members Saved Over 13.8 Million Dollars Last Year Using AGC Member Discount Programs </a:t>
            </a:r>
            <a:endParaRPr lang="en-US" sz="2000" dirty="0">
              <a:latin typeface="Lato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49F8A8-7DBC-490E-B9AB-4B3A66B51D9F}"/>
              </a:ext>
            </a:extLst>
          </p:cNvPr>
          <p:cNvSpPr/>
          <p:nvPr/>
        </p:nvSpPr>
        <p:spPr>
          <a:xfrm>
            <a:off x="2671280" y="5674375"/>
            <a:ext cx="69864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Nunito" panose="00000500000000000000" pitchFamily="2" charset="0"/>
              </a:rPr>
              <a:t>Visit </a:t>
            </a:r>
            <a:r>
              <a:rPr lang="en-US" sz="2000" b="1" dirty="0">
                <a:latin typeface="Nunito" panose="00000500000000000000" pitchFamily="2" charset="0"/>
              </a:rPr>
              <a:t>agc.org/save </a:t>
            </a:r>
            <a:r>
              <a:rPr lang="en-US" sz="2000" dirty="0">
                <a:latin typeface="Nunito" panose="00000500000000000000" pitchFamily="2" charset="0"/>
              </a:rPr>
              <a:t>to view and access all discount programs</a:t>
            </a:r>
          </a:p>
        </p:txBody>
      </p:sp>
    </p:spTree>
    <p:extLst>
      <p:ext uri="{BB962C8B-B14F-4D97-AF65-F5344CB8AC3E}">
        <p14:creationId xmlns:p14="http://schemas.microsoft.com/office/powerpoint/2010/main" val="3506015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E4907-B6A2-489C-8DD6-5F509FF5BB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5695" y="508740"/>
            <a:ext cx="8354397" cy="914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Discounts Available to Individual Employees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4B9B3-4E9C-4157-80E1-656AA20D106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ext Placeholder 1">
            <a:extLst>
              <a:ext uri="{FF2B5EF4-FFF2-40B4-BE49-F238E27FC236}">
                <a16:creationId xmlns:a16="http://schemas.microsoft.com/office/drawing/2014/main" id="{393B569C-5BE4-42DA-8625-1BF7B73064B8}"/>
              </a:ext>
            </a:extLst>
          </p:cNvPr>
          <p:cNvGraphicFramePr/>
          <p:nvPr/>
        </p:nvGraphicFramePr>
        <p:xfrm>
          <a:off x="315310" y="1423140"/>
          <a:ext cx="11561380" cy="4752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1608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5BE55EFE376B4CB252B6631EFDF1CD" ma:contentTypeVersion="13" ma:contentTypeDescription="Create a new document." ma:contentTypeScope="" ma:versionID="94ed56e92977bd4ded69f3c85fa60b82">
  <xsd:schema xmlns:xsd="http://www.w3.org/2001/XMLSchema" xmlns:xs="http://www.w3.org/2001/XMLSchema" xmlns:p="http://schemas.microsoft.com/office/2006/metadata/properties" xmlns:ns3="b2614f45-e450-4993-a7c6-7bbf9d4ae850" xmlns:ns4="b8aad867-6d36-4bb2-8b6a-6a22d071eec2" targetNamespace="http://schemas.microsoft.com/office/2006/metadata/properties" ma:root="true" ma:fieldsID="7074e3f994d9dc049b51ad16747cf5a9" ns3:_="" ns4:_="">
    <xsd:import namespace="b2614f45-e450-4993-a7c6-7bbf9d4ae850"/>
    <xsd:import namespace="b8aad867-6d36-4bb2-8b6a-6a22d071eec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614f45-e450-4993-a7c6-7bbf9d4ae8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ad867-6d36-4bb2-8b6a-6a22d071eec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2F9A9D-7230-4A63-9660-4ED21DA949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614f45-e450-4993-a7c6-7bbf9d4ae850"/>
    <ds:schemaRef ds:uri="b8aad867-6d36-4bb2-8b6a-6a22d071ee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403397-551E-41CD-8B2C-E6C5C3DE93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909FBD-CC63-49EC-976B-9BC663027E15}">
  <ds:schemaRefs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b2614f45-e450-4993-a7c6-7bbf9d4ae850"/>
    <ds:schemaRef ds:uri="http://purl.org/dc/elements/1.1/"/>
    <ds:schemaRef ds:uri="b8aad867-6d36-4bb2-8b6a-6a22d071eec2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26353</TotalTime>
  <Words>487</Words>
  <Application>Microsoft Office PowerPoint</Application>
  <PresentationFormat>Widescreen</PresentationFormat>
  <Paragraphs>82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Nunito</vt:lpstr>
      <vt:lpstr>Nunito ExtraLight</vt:lpstr>
      <vt:lpstr>Arial</vt:lpstr>
      <vt:lpstr>Poppins</vt:lpstr>
      <vt:lpstr>Lato</vt:lpstr>
      <vt:lpstr>Calibri</vt:lpstr>
      <vt:lpstr>Poppins Black</vt:lpstr>
      <vt:lpstr>Calibri Light</vt:lpstr>
      <vt:lpstr>Nunito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Networking Opportunities</vt:lpstr>
      <vt:lpstr>PowerPoint Presentation</vt:lpstr>
      <vt:lpstr>PowerPoint Presentation</vt:lpstr>
      <vt:lpstr>PowerPoint Presentation</vt:lpstr>
      <vt:lpstr>PowerPoint Presentation</vt:lpstr>
      <vt:lpstr>Download  AGC Connection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Hoffman</dc:creator>
  <cp:lastModifiedBy>Michelle Ewing</cp:lastModifiedBy>
  <cp:revision>46</cp:revision>
  <dcterms:created xsi:type="dcterms:W3CDTF">2019-05-30T18:50:33Z</dcterms:created>
  <dcterms:modified xsi:type="dcterms:W3CDTF">2021-11-05T17:58:46Z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0x0101005F5BE55EFE376B4CB252B6631EFDF1CD</vt:lpwstr>
  </property>
</Properties>
</file>