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1" r:id="rId5"/>
  </p:sldMasterIdLst>
  <p:notesMasterIdLst>
    <p:notesMasterId r:id="rId23"/>
  </p:notesMasterIdLst>
  <p:handoutMasterIdLst>
    <p:handoutMasterId r:id="rId24"/>
  </p:handoutMasterIdLst>
  <p:sldIdLst>
    <p:sldId id="290" r:id="rId6"/>
    <p:sldId id="511" r:id="rId7"/>
    <p:sldId id="600" r:id="rId8"/>
    <p:sldId id="601" r:id="rId9"/>
    <p:sldId id="602" r:id="rId10"/>
    <p:sldId id="617" r:id="rId11"/>
    <p:sldId id="603" r:id="rId12"/>
    <p:sldId id="604" r:id="rId13"/>
    <p:sldId id="605" r:id="rId14"/>
    <p:sldId id="610" r:id="rId15"/>
    <p:sldId id="612" r:id="rId16"/>
    <p:sldId id="613" r:id="rId17"/>
    <p:sldId id="618" r:id="rId18"/>
    <p:sldId id="614" r:id="rId19"/>
    <p:sldId id="615" r:id="rId20"/>
    <p:sldId id="616" r:id="rId21"/>
    <p:sldId id="305" r:id="rId22"/>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dea Translations" initials="IdT" lastIdx="5" clrIdx="0">
    <p:extLst>
      <p:ext uri="{19B8F6BF-5375-455C-9EA6-DF929625EA0E}">
        <p15:presenceInfo xmlns:p15="http://schemas.microsoft.com/office/powerpoint/2012/main" userId="Idea Translations" providerId="None"/>
      </p:ext>
    </p:extLst>
  </p:cmAuthor>
  <p:cmAuthor id="2" name="User" initials="U" lastIdx="5" clrIdx="1">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EA6E3B-C376-4078-9069-A8CD6A97889C}" v="66" dt="2023-05-03T02:29:23.00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349" autoAdjust="0"/>
    <p:restoredTop sz="83222" autoAdjust="0"/>
  </p:normalViewPr>
  <p:slideViewPr>
    <p:cSldViewPr snapToGrid="0">
      <p:cViewPr varScale="1">
        <p:scale>
          <a:sx n="94" d="100"/>
          <a:sy n="94" d="100"/>
        </p:scale>
        <p:origin x="102" y="90"/>
      </p:cViewPr>
      <p:guideLst/>
    </p:cSldViewPr>
  </p:slideViewPr>
  <p:outlineViewPr>
    <p:cViewPr>
      <p:scale>
        <a:sx n="33" d="100"/>
        <a:sy n="33" d="100"/>
      </p:scale>
      <p:origin x="0" y="-7084"/>
    </p:cViewPr>
  </p:outlineViewPr>
  <p:notesTextViewPr>
    <p:cViewPr>
      <p:scale>
        <a:sx n="3" d="2"/>
        <a:sy n="3" d="2"/>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im Goss" userId="d9056c2780bbacdc" providerId="LiveId" clId="{78318DBA-D035-49DB-992C-B3D9A55484C4}"/>
    <pc:docChg chg="undo custSel modSld">
      <pc:chgData name="Jim Goss" userId="d9056c2780bbacdc" providerId="LiveId" clId="{78318DBA-D035-49DB-992C-B3D9A55484C4}" dt="2023-04-24T01:27:36.409" v="441" actId="20577"/>
      <pc:docMkLst>
        <pc:docMk/>
      </pc:docMkLst>
      <pc:sldChg chg="modNotesTx">
        <pc:chgData name="Jim Goss" userId="d9056c2780bbacdc" providerId="LiveId" clId="{78318DBA-D035-49DB-992C-B3D9A55484C4}" dt="2023-04-24T01:12:27.157" v="62" actId="313"/>
        <pc:sldMkLst>
          <pc:docMk/>
          <pc:sldMk cId="3301438562" sldId="290"/>
        </pc:sldMkLst>
      </pc:sldChg>
      <pc:sldChg chg="modNotesTx">
        <pc:chgData name="Jim Goss" userId="d9056c2780bbacdc" providerId="LiveId" clId="{78318DBA-D035-49DB-992C-B3D9A55484C4}" dt="2023-04-24T01:15:24.100" v="162" actId="20577"/>
        <pc:sldMkLst>
          <pc:docMk/>
          <pc:sldMk cId="333957263" sldId="603"/>
        </pc:sldMkLst>
      </pc:sldChg>
      <pc:sldChg chg="modNotesTx">
        <pc:chgData name="Jim Goss" userId="d9056c2780bbacdc" providerId="LiveId" clId="{78318DBA-D035-49DB-992C-B3D9A55484C4}" dt="2023-04-24T01:17:24.465" v="230" actId="20577"/>
        <pc:sldMkLst>
          <pc:docMk/>
          <pc:sldMk cId="1409939965" sldId="605"/>
        </pc:sldMkLst>
      </pc:sldChg>
      <pc:sldChg chg="modNotesTx">
        <pc:chgData name="Jim Goss" userId="d9056c2780bbacdc" providerId="LiveId" clId="{78318DBA-D035-49DB-992C-B3D9A55484C4}" dt="2023-04-24T01:22:49.801" v="285" actId="115"/>
        <pc:sldMkLst>
          <pc:docMk/>
          <pc:sldMk cId="2953013518" sldId="610"/>
        </pc:sldMkLst>
      </pc:sldChg>
      <pc:sldChg chg="modNotesTx">
        <pc:chgData name="Jim Goss" userId="d9056c2780bbacdc" providerId="LiveId" clId="{78318DBA-D035-49DB-992C-B3D9A55484C4}" dt="2023-04-24T01:23:30.311" v="328" actId="20577"/>
        <pc:sldMkLst>
          <pc:docMk/>
          <pc:sldMk cId="3486140908" sldId="612"/>
        </pc:sldMkLst>
      </pc:sldChg>
      <pc:sldChg chg="modNotesTx">
        <pc:chgData name="Jim Goss" userId="d9056c2780bbacdc" providerId="LiveId" clId="{78318DBA-D035-49DB-992C-B3D9A55484C4}" dt="2023-04-24T01:27:36.409" v="441" actId="20577"/>
        <pc:sldMkLst>
          <pc:docMk/>
          <pc:sldMk cId="3994827266" sldId="613"/>
        </pc:sldMkLst>
      </pc:sldChg>
    </pc:docChg>
  </pc:docChgLst>
  <pc:docChgLst>
    <pc:chgData name="Nazia Shah" userId="834fe6aa-7260-4947-9af5-9af74eff913c" providerId="ADAL" clId="{B4EA6E3B-C376-4078-9069-A8CD6A97889C}"/>
    <pc:docChg chg="modSld">
      <pc:chgData name="Nazia Shah" userId="834fe6aa-7260-4947-9af5-9af74eff913c" providerId="ADAL" clId="{B4EA6E3B-C376-4078-9069-A8CD6A97889C}" dt="2023-05-03T02:29:23.008" v="112"/>
      <pc:docMkLst>
        <pc:docMk/>
      </pc:docMkLst>
      <pc:sldChg chg="modSp mod">
        <pc:chgData name="Nazia Shah" userId="834fe6aa-7260-4947-9af5-9af74eff913c" providerId="ADAL" clId="{B4EA6E3B-C376-4078-9069-A8CD6A97889C}" dt="2023-05-03T02:22:31.535" v="39"/>
        <pc:sldMkLst>
          <pc:docMk/>
          <pc:sldMk cId="3301438562" sldId="290"/>
        </pc:sldMkLst>
        <pc:spChg chg="mod">
          <ac:chgData name="Nazia Shah" userId="834fe6aa-7260-4947-9af5-9af74eff913c" providerId="ADAL" clId="{B4EA6E3B-C376-4078-9069-A8CD6A97889C}" dt="2023-05-03T02:20:12.748" v="1" actId="33553"/>
          <ac:spMkLst>
            <pc:docMk/>
            <pc:sldMk cId="3301438562" sldId="290"/>
            <ac:spMk id="4" creationId="{25464C09-28DB-654A-9CBE-A18E47989EE6}"/>
          </ac:spMkLst>
        </pc:spChg>
        <pc:spChg chg="mod ord">
          <ac:chgData name="Nazia Shah" userId="834fe6aa-7260-4947-9af5-9af74eff913c" providerId="ADAL" clId="{B4EA6E3B-C376-4078-9069-A8CD6A97889C}" dt="2023-05-03T02:22:31.535" v="39"/>
          <ac:spMkLst>
            <pc:docMk/>
            <pc:sldMk cId="3301438562" sldId="290"/>
            <ac:spMk id="5" creationId="{BD2F0370-A462-EA47-A926-2777BBA4F2A5}"/>
          </ac:spMkLst>
        </pc:spChg>
        <pc:picChg chg="mod">
          <ac:chgData name="Nazia Shah" userId="834fe6aa-7260-4947-9af5-9af74eff913c" providerId="ADAL" clId="{B4EA6E3B-C376-4078-9069-A8CD6A97889C}" dt="2023-05-03T02:22:22.934" v="37" actId="962"/>
          <ac:picMkLst>
            <pc:docMk/>
            <pc:sldMk cId="3301438562" sldId="290"/>
            <ac:picMk id="3" creationId="{F3BD5649-3EDC-191B-2D73-B5A182D9E85D}"/>
          </ac:picMkLst>
        </pc:picChg>
        <pc:picChg chg="mod">
          <ac:chgData name="Nazia Shah" userId="834fe6aa-7260-4947-9af5-9af74eff913c" providerId="ADAL" clId="{B4EA6E3B-C376-4078-9069-A8CD6A97889C}" dt="2023-05-03T02:22:22.039" v="36" actId="962"/>
          <ac:picMkLst>
            <pc:docMk/>
            <pc:sldMk cId="3301438562" sldId="290"/>
            <ac:picMk id="6" creationId="{1459DF23-2CFE-DFF3-DACE-6ADFB5EB0988}"/>
          </ac:picMkLst>
        </pc:picChg>
      </pc:sldChg>
      <pc:sldChg chg="modSp mod">
        <pc:chgData name="Nazia Shah" userId="834fe6aa-7260-4947-9af5-9af74eff913c" providerId="ADAL" clId="{B4EA6E3B-C376-4078-9069-A8CD6A97889C}" dt="2023-05-03T02:21:10.074" v="23" actId="33553"/>
        <pc:sldMkLst>
          <pc:docMk/>
          <pc:sldMk cId="1104096895" sldId="305"/>
        </pc:sldMkLst>
        <pc:spChg chg="mod">
          <ac:chgData name="Nazia Shah" userId="834fe6aa-7260-4947-9af5-9af74eff913c" providerId="ADAL" clId="{B4EA6E3B-C376-4078-9069-A8CD6A97889C}" dt="2023-05-03T02:21:10.074" v="23" actId="33553"/>
          <ac:spMkLst>
            <pc:docMk/>
            <pc:sldMk cId="1104096895" sldId="305"/>
            <ac:spMk id="5" creationId="{CCFC31CB-FB86-40A6-B8AD-890D4034B5D2}"/>
          </ac:spMkLst>
        </pc:spChg>
      </pc:sldChg>
      <pc:sldChg chg="modSp mod">
        <pc:chgData name="Nazia Shah" userId="834fe6aa-7260-4947-9af5-9af74eff913c" providerId="ADAL" clId="{B4EA6E3B-C376-4078-9069-A8CD6A97889C}" dt="2023-05-03T02:23:26.473" v="41"/>
        <pc:sldMkLst>
          <pc:docMk/>
          <pc:sldMk cId="2845231915" sldId="511"/>
        </pc:sldMkLst>
        <pc:spChg chg="mod ord">
          <ac:chgData name="Nazia Shah" userId="834fe6aa-7260-4947-9af5-9af74eff913c" providerId="ADAL" clId="{B4EA6E3B-C376-4078-9069-A8CD6A97889C}" dt="2023-05-03T02:23:26.473" v="41"/>
          <ac:spMkLst>
            <pc:docMk/>
            <pc:sldMk cId="2845231915" sldId="511"/>
            <ac:spMk id="3" creationId="{DFA9EF77-1B61-F7A4-2D65-B42BC6C87A3E}"/>
          </ac:spMkLst>
        </pc:spChg>
        <pc:spChg chg="mod">
          <ac:chgData name="Nazia Shah" userId="834fe6aa-7260-4947-9af5-9af74eff913c" providerId="ADAL" clId="{B4EA6E3B-C376-4078-9069-A8CD6A97889C}" dt="2023-05-03T02:23:23.660" v="40" actId="962"/>
          <ac:spMkLst>
            <pc:docMk/>
            <pc:sldMk cId="2845231915" sldId="511"/>
            <ac:spMk id="5" creationId="{F34AB571-DE1D-61B7-7914-5EDECD9493A5}"/>
          </ac:spMkLst>
        </pc:spChg>
      </pc:sldChg>
      <pc:sldChg chg="modSp mod">
        <pc:chgData name="Nazia Shah" userId="834fe6aa-7260-4947-9af5-9af74eff913c" providerId="ADAL" clId="{B4EA6E3B-C376-4078-9069-A8CD6A97889C}" dt="2023-05-03T02:23:34.807" v="43"/>
        <pc:sldMkLst>
          <pc:docMk/>
          <pc:sldMk cId="4268404567" sldId="600"/>
        </pc:sldMkLst>
        <pc:spChg chg="mod ord">
          <ac:chgData name="Nazia Shah" userId="834fe6aa-7260-4947-9af5-9af74eff913c" providerId="ADAL" clId="{B4EA6E3B-C376-4078-9069-A8CD6A97889C}" dt="2023-05-03T02:23:34.807" v="43"/>
          <ac:spMkLst>
            <pc:docMk/>
            <pc:sldMk cId="4268404567" sldId="600"/>
            <ac:spMk id="3" creationId="{F1578CEB-F856-61B0-53F4-0B466FCC2874}"/>
          </ac:spMkLst>
        </pc:spChg>
        <pc:spChg chg="mod">
          <ac:chgData name="Nazia Shah" userId="834fe6aa-7260-4947-9af5-9af74eff913c" providerId="ADAL" clId="{B4EA6E3B-C376-4078-9069-A8CD6A97889C}" dt="2023-05-03T02:23:31.252" v="42" actId="962"/>
          <ac:spMkLst>
            <pc:docMk/>
            <pc:sldMk cId="4268404567" sldId="600"/>
            <ac:spMk id="5" creationId="{850EAEFC-47DB-C0E9-F9F2-7D2269355A74}"/>
          </ac:spMkLst>
        </pc:spChg>
      </pc:sldChg>
      <pc:sldChg chg="modSp mod">
        <pc:chgData name="Nazia Shah" userId="834fe6aa-7260-4947-9af5-9af74eff913c" providerId="ADAL" clId="{B4EA6E3B-C376-4078-9069-A8CD6A97889C}" dt="2023-05-03T02:23:41.648" v="45"/>
        <pc:sldMkLst>
          <pc:docMk/>
          <pc:sldMk cId="202490435" sldId="601"/>
        </pc:sldMkLst>
        <pc:spChg chg="mod ord">
          <ac:chgData name="Nazia Shah" userId="834fe6aa-7260-4947-9af5-9af74eff913c" providerId="ADAL" clId="{B4EA6E3B-C376-4078-9069-A8CD6A97889C}" dt="2023-05-03T02:23:41.648" v="45"/>
          <ac:spMkLst>
            <pc:docMk/>
            <pc:sldMk cId="202490435" sldId="601"/>
            <ac:spMk id="3" creationId="{63752956-CBFD-8839-2DAC-802FABBF4E54}"/>
          </ac:spMkLst>
        </pc:spChg>
        <pc:spChg chg="mod">
          <ac:chgData name="Nazia Shah" userId="834fe6aa-7260-4947-9af5-9af74eff913c" providerId="ADAL" clId="{B4EA6E3B-C376-4078-9069-A8CD6A97889C}" dt="2023-05-03T02:23:38.619" v="44" actId="962"/>
          <ac:spMkLst>
            <pc:docMk/>
            <pc:sldMk cId="202490435" sldId="601"/>
            <ac:spMk id="5" creationId="{3EF0E25E-EF3E-576B-A476-F6FC04565405}"/>
          </ac:spMkLst>
        </pc:spChg>
      </pc:sldChg>
      <pc:sldChg chg="modSp mod">
        <pc:chgData name="Nazia Shah" userId="834fe6aa-7260-4947-9af5-9af74eff913c" providerId="ADAL" clId="{B4EA6E3B-C376-4078-9069-A8CD6A97889C}" dt="2023-05-03T02:23:48.053" v="47"/>
        <pc:sldMkLst>
          <pc:docMk/>
          <pc:sldMk cId="3614406565" sldId="602"/>
        </pc:sldMkLst>
        <pc:spChg chg="mod ord">
          <ac:chgData name="Nazia Shah" userId="834fe6aa-7260-4947-9af5-9af74eff913c" providerId="ADAL" clId="{B4EA6E3B-C376-4078-9069-A8CD6A97889C}" dt="2023-05-03T02:23:48.053" v="47"/>
          <ac:spMkLst>
            <pc:docMk/>
            <pc:sldMk cId="3614406565" sldId="602"/>
            <ac:spMk id="3" creationId="{9A80AC30-6178-4818-C8E3-EEF61510261E}"/>
          </ac:spMkLst>
        </pc:spChg>
        <pc:spChg chg="mod">
          <ac:chgData name="Nazia Shah" userId="834fe6aa-7260-4947-9af5-9af74eff913c" providerId="ADAL" clId="{B4EA6E3B-C376-4078-9069-A8CD6A97889C}" dt="2023-05-03T02:23:44.828" v="46" actId="962"/>
          <ac:spMkLst>
            <pc:docMk/>
            <pc:sldMk cId="3614406565" sldId="602"/>
            <ac:spMk id="5" creationId="{1DCA6A57-B08A-1267-0332-321CBA5B8C33}"/>
          </ac:spMkLst>
        </pc:spChg>
      </pc:sldChg>
      <pc:sldChg chg="modSp mod">
        <pc:chgData name="Nazia Shah" userId="834fe6aa-7260-4947-9af5-9af74eff913c" providerId="ADAL" clId="{B4EA6E3B-C376-4078-9069-A8CD6A97889C}" dt="2023-05-03T02:24:11.758" v="53"/>
        <pc:sldMkLst>
          <pc:docMk/>
          <pc:sldMk cId="333957263" sldId="603"/>
        </pc:sldMkLst>
        <pc:spChg chg="mod">
          <ac:chgData name="Nazia Shah" userId="834fe6aa-7260-4947-9af5-9af74eff913c" providerId="ADAL" clId="{B4EA6E3B-C376-4078-9069-A8CD6A97889C}" dt="2023-05-03T02:24:00.043" v="50" actId="962"/>
          <ac:spMkLst>
            <pc:docMk/>
            <pc:sldMk cId="333957263" sldId="603"/>
            <ac:spMk id="3" creationId="{516AFF70-3A2F-044C-7579-E58E985A83D1}"/>
          </ac:spMkLst>
        </pc:spChg>
        <pc:spChg chg="mod ord">
          <ac:chgData name="Nazia Shah" userId="834fe6aa-7260-4947-9af5-9af74eff913c" providerId="ADAL" clId="{B4EA6E3B-C376-4078-9069-A8CD6A97889C}" dt="2023-05-03T02:24:04.416" v="51"/>
          <ac:spMkLst>
            <pc:docMk/>
            <pc:sldMk cId="333957263" sldId="603"/>
            <ac:spMk id="5" creationId="{225E486A-91CD-C2B9-AF7B-F64FA3BD4CB3}"/>
          </ac:spMkLst>
        </pc:spChg>
        <pc:picChg chg="mod">
          <ac:chgData name="Nazia Shah" userId="834fe6aa-7260-4947-9af5-9af74eff913c" providerId="ADAL" clId="{B4EA6E3B-C376-4078-9069-A8CD6A97889C}" dt="2023-05-03T02:24:07.707" v="52"/>
          <ac:picMkLst>
            <pc:docMk/>
            <pc:sldMk cId="333957263" sldId="603"/>
            <ac:picMk id="6" creationId="{B9BA775C-0230-8BAE-FED2-86D0DBF8F9C7}"/>
          </ac:picMkLst>
        </pc:picChg>
        <pc:picChg chg="mod">
          <ac:chgData name="Nazia Shah" userId="834fe6aa-7260-4947-9af5-9af74eff913c" providerId="ADAL" clId="{B4EA6E3B-C376-4078-9069-A8CD6A97889C}" dt="2023-05-03T02:24:11.758" v="53"/>
          <ac:picMkLst>
            <pc:docMk/>
            <pc:sldMk cId="333957263" sldId="603"/>
            <ac:picMk id="7" creationId="{81E22CA7-A229-1AD9-1C11-7083AC08C180}"/>
          </ac:picMkLst>
        </pc:picChg>
      </pc:sldChg>
      <pc:sldChg chg="modSp mod">
        <pc:chgData name="Nazia Shah" userId="834fe6aa-7260-4947-9af5-9af74eff913c" providerId="ADAL" clId="{B4EA6E3B-C376-4078-9069-A8CD6A97889C}" dt="2023-05-03T02:24:29.409" v="54" actId="962"/>
        <pc:sldMkLst>
          <pc:docMk/>
          <pc:sldMk cId="222622937" sldId="604"/>
        </pc:sldMkLst>
        <pc:spChg chg="mod">
          <ac:chgData name="Nazia Shah" userId="834fe6aa-7260-4947-9af5-9af74eff913c" providerId="ADAL" clId="{B4EA6E3B-C376-4078-9069-A8CD6A97889C}" dt="2023-05-03T02:24:29.409" v="54" actId="962"/>
          <ac:spMkLst>
            <pc:docMk/>
            <pc:sldMk cId="222622937" sldId="604"/>
            <ac:spMk id="2" creationId="{5193ED1D-5188-EF34-DC0E-0AAD09EE1D8B}"/>
          </ac:spMkLst>
        </pc:spChg>
        <pc:spChg chg="mod">
          <ac:chgData name="Nazia Shah" userId="834fe6aa-7260-4947-9af5-9af74eff913c" providerId="ADAL" clId="{B4EA6E3B-C376-4078-9069-A8CD6A97889C}" dt="2023-05-03T02:20:43.883" v="14" actId="33553"/>
          <ac:spMkLst>
            <pc:docMk/>
            <pc:sldMk cId="222622937" sldId="604"/>
            <ac:spMk id="3" creationId="{529468A5-477D-5BC0-AE24-ED595FD654AA}"/>
          </ac:spMkLst>
        </pc:spChg>
      </pc:sldChg>
      <pc:sldChg chg="modSp mod">
        <pc:chgData name="Nazia Shah" userId="834fe6aa-7260-4947-9af5-9af74eff913c" providerId="ADAL" clId="{B4EA6E3B-C376-4078-9069-A8CD6A97889C}" dt="2023-05-03T02:24:33.545" v="55" actId="962"/>
        <pc:sldMkLst>
          <pc:docMk/>
          <pc:sldMk cId="1409939965" sldId="605"/>
        </pc:sldMkLst>
        <pc:spChg chg="mod">
          <ac:chgData name="Nazia Shah" userId="834fe6aa-7260-4947-9af5-9af74eff913c" providerId="ADAL" clId="{B4EA6E3B-C376-4078-9069-A8CD6A97889C}" dt="2023-05-03T02:20:48.307" v="15" actId="33553"/>
          <ac:spMkLst>
            <pc:docMk/>
            <pc:sldMk cId="1409939965" sldId="605"/>
            <ac:spMk id="3" creationId="{529468A5-477D-5BC0-AE24-ED595FD654AA}"/>
          </ac:spMkLst>
        </pc:spChg>
        <pc:spChg chg="mod">
          <ac:chgData name="Nazia Shah" userId="834fe6aa-7260-4947-9af5-9af74eff913c" providerId="ADAL" clId="{B4EA6E3B-C376-4078-9069-A8CD6A97889C}" dt="2023-05-03T02:24:33.545" v="55" actId="962"/>
          <ac:spMkLst>
            <pc:docMk/>
            <pc:sldMk cId="1409939965" sldId="605"/>
            <ac:spMk id="5" creationId="{B323DCAE-E75B-BE7E-1EA0-96D9A3A8DCF3}"/>
          </ac:spMkLst>
        </pc:spChg>
      </pc:sldChg>
      <pc:sldChg chg="modSp mod">
        <pc:chgData name="Nazia Shah" userId="834fe6aa-7260-4947-9af5-9af74eff913c" providerId="ADAL" clId="{B4EA6E3B-C376-4078-9069-A8CD6A97889C}" dt="2023-05-03T02:24:59.072" v="59"/>
        <pc:sldMkLst>
          <pc:docMk/>
          <pc:sldMk cId="2953013518" sldId="610"/>
        </pc:sldMkLst>
        <pc:spChg chg="ord">
          <ac:chgData name="Nazia Shah" userId="834fe6aa-7260-4947-9af5-9af74eff913c" providerId="ADAL" clId="{B4EA6E3B-C376-4078-9069-A8CD6A97889C}" dt="2023-05-03T02:24:59.072" v="59"/>
          <ac:spMkLst>
            <pc:docMk/>
            <pc:sldMk cId="2953013518" sldId="610"/>
            <ac:spMk id="2" creationId="{3D9B2AEC-B45F-B5D3-C3D0-BB47B3467FEE}"/>
          </ac:spMkLst>
        </pc:spChg>
        <pc:spChg chg="mod">
          <ac:chgData name="Nazia Shah" userId="834fe6aa-7260-4947-9af5-9af74eff913c" providerId="ADAL" clId="{B4EA6E3B-C376-4078-9069-A8CD6A97889C}" dt="2023-05-03T02:24:43.524" v="56" actId="962"/>
          <ac:spMkLst>
            <pc:docMk/>
            <pc:sldMk cId="2953013518" sldId="610"/>
            <ac:spMk id="3" creationId="{65D2E855-04CA-00C3-778C-D778F28417DD}"/>
          </ac:spMkLst>
        </pc:spChg>
        <pc:spChg chg="mod ord">
          <ac:chgData name="Nazia Shah" userId="834fe6aa-7260-4947-9af5-9af74eff913c" providerId="ADAL" clId="{B4EA6E3B-C376-4078-9069-A8CD6A97889C}" dt="2023-05-03T02:24:51.415" v="57"/>
          <ac:spMkLst>
            <pc:docMk/>
            <pc:sldMk cId="2953013518" sldId="610"/>
            <ac:spMk id="5" creationId="{57665766-E197-78C2-80AB-8B519A463A11}"/>
          </ac:spMkLst>
        </pc:spChg>
      </pc:sldChg>
      <pc:sldChg chg="modSp mod">
        <pc:chgData name="Nazia Shah" userId="834fe6aa-7260-4947-9af5-9af74eff913c" providerId="ADAL" clId="{B4EA6E3B-C376-4078-9069-A8CD6A97889C}" dt="2023-05-03T02:25:09.823" v="60" actId="962"/>
        <pc:sldMkLst>
          <pc:docMk/>
          <pc:sldMk cId="3486140908" sldId="612"/>
        </pc:sldMkLst>
        <pc:spChg chg="mod">
          <ac:chgData name="Nazia Shah" userId="834fe6aa-7260-4947-9af5-9af74eff913c" providerId="ADAL" clId="{B4EA6E3B-C376-4078-9069-A8CD6A97889C}" dt="2023-05-03T02:25:09.823" v="60" actId="962"/>
          <ac:spMkLst>
            <pc:docMk/>
            <pc:sldMk cId="3486140908" sldId="612"/>
            <ac:spMk id="2" creationId="{942CF0AF-9B72-D6B4-B879-7188CCFD880D}"/>
          </ac:spMkLst>
        </pc:spChg>
        <pc:spChg chg="mod">
          <ac:chgData name="Nazia Shah" userId="834fe6aa-7260-4947-9af5-9af74eff913c" providerId="ADAL" clId="{B4EA6E3B-C376-4078-9069-A8CD6A97889C}" dt="2023-05-03T02:20:54.106" v="17" actId="33553"/>
          <ac:spMkLst>
            <pc:docMk/>
            <pc:sldMk cId="3486140908" sldId="612"/>
            <ac:spMk id="3" creationId="{31DDBB56-6BA5-B488-A2FA-8DD8974DF4B1}"/>
          </ac:spMkLst>
        </pc:spChg>
      </pc:sldChg>
      <pc:sldChg chg="modSp mod">
        <pc:chgData name="Nazia Shah" userId="834fe6aa-7260-4947-9af5-9af74eff913c" providerId="ADAL" clId="{B4EA6E3B-C376-4078-9069-A8CD6A97889C}" dt="2023-05-03T02:25:19.862" v="61" actId="962"/>
        <pc:sldMkLst>
          <pc:docMk/>
          <pc:sldMk cId="3994827266" sldId="613"/>
        </pc:sldMkLst>
        <pc:spChg chg="mod">
          <ac:chgData name="Nazia Shah" userId="834fe6aa-7260-4947-9af5-9af74eff913c" providerId="ADAL" clId="{B4EA6E3B-C376-4078-9069-A8CD6A97889C}" dt="2023-05-03T02:21:30.643" v="26" actId="207"/>
          <ac:spMkLst>
            <pc:docMk/>
            <pc:sldMk cId="3994827266" sldId="613"/>
            <ac:spMk id="3" creationId="{31DDBB56-6BA5-B488-A2FA-8DD8974DF4B1}"/>
          </ac:spMkLst>
        </pc:spChg>
        <pc:spChg chg="mod">
          <ac:chgData name="Nazia Shah" userId="834fe6aa-7260-4947-9af5-9af74eff913c" providerId="ADAL" clId="{B4EA6E3B-C376-4078-9069-A8CD6A97889C}" dt="2023-05-03T02:20:01.831" v="0" actId="962"/>
          <ac:spMkLst>
            <pc:docMk/>
            <pc:sldMk cId="3994827266" sldId="613"/>
            <ac:spMk id="7" creationId="{9F75EA7D-83F4-DBAB-C86C-1C2D4C74C95C}"/>
          </ac:spMkLst>
        </pc:spChg>
        <pc:spChg chg="mod">
          <ac:chgData name="Nazia Shah" userId="834fe6aa-7260-4947-9af5-9af74eff913c" providerId="ADAL" clId="{B4EA6E3B-C376-4078-9069-A8CD6A97889C}" dt="2023-05-03T02:25:19.862" v="61" actId="962"/>
          <ac:spMkLst>
            <pc:docMk/>
            <pc:sldMk cId="3994827266" sldId="613"/>
            <ac:spMk id="8" creationId="{E2043F5E-9457-7CCE-37F9-26FC8F64B4B8}"/>
          </ac:spMkLst>
        </pc:spChg>
      </pc:sldChg>
      <pc:sldChg chg="modSp mod">
        <pc:chgData name="Nazia Shah" userId="834fe6aa-7260-4947-9af5-9af74eff913c" providerId="ADAL" clId="{B4EA6E3B-C376-4078-9069-A8CD6A97889C}" dt="2023-05-03T02:25:52.816" v="65" actId="962"/>
        <pc:sldMkLst>
          <pc:docMk/>
          <pc:sldMk cId="1146126377" sldId="614"/>
        </pc:sldMkLst>
        <pc:spChg chg="mod">
          <ac:chgData name="Nazia Shah" userId="834fe6aa-7260-4947-9af5-9af74eff913c" providerId="ADAL" clId="{B4EA6E3B-C376-4078-9069-A8CD6A97889C}" dt="2023-05-03T02:25:52.816" v="65" actId="962"/>
          <ac:spMkLst>
            <pc:docMk/>
            <pc:sldMk cId="1146126377" sldId="614"/>
            <ac:spMk id="3" creationId="{872D7766-B85E-CBEA-E7EA-D961BDB03038}"/>
          </ac:spMkLst>
        </pc:spChg>
        <pc:spChg chg="mod ord">
          <ac:chgData name="Nazia Shah" userId="834fe6aa-7260-4947-9af5-9af74eff913c" providerId="ADAL" clId="{B4EA6E3B-C376-4078-9069-A8CD6A97889C}" dt="2023-05-03T02:25:48.662" v="64"/>
          <ac:spMkLst>
            <pc:docMk/>
            <pc:sldMk cId="1146126377" sldId="614"/>
            <ac:spMk id="5" creationId="{A7ED1A16-BFE4-C7EA-86C8-FEA91EA29970}"/>
          </ac:spMkLst>
        </pc:spChg>
      </pc:sldChg>
      <pc:sldChg chg="modSp mod">
        <pc:chgData name="Nazia Shah" userId="834fe6aa-7260-4947-9af5-9af74eff913c" providerId="ADAL" clId="{B4EA6E3B-C376-4078-9069-A8CD6A97889C}" dt="2023-05-03T02:28:53.905" v="106" actId="13244"/>
        <pc:sldMkLst>
          <pc:docMk/>
          <pc:sldMk cId="3274978048" sldId="615"/>
        </pc:sldMkLst>
        <pc:spChg chg="mod">
          <ac:chgData name="Nazia Shah" userId="834fe6aa-7260-4947-9af5-9af74eff913c" providerId="ADAL" clId="{B4EA6E3B-C376-4078-9069-A8CD6A97889C}" dt="2023-05-03T02:21:57.520" v="33" actId="207"/>
          <ac:spMkLst>
            <pc:docMk/>
            <pc:sldMk cId="3274978048" sldId="615"/>
            <ac:spMk id="3" creationId="{31DDBB56-6BA5-B488-A2FA-8DD8974DF4B1}"/>
          </ac:spMkLst>
        </pc:spChg>
        <pc:spChg chg="mod">
          <ac:chgData name="Nazia Shah" userId="834fe6aa-7260-4947-9af5-9af74eff913c" providerId="ADAL" clId="{B4EA6E3B-C376-4078-9069-A8CD6A97889C}" dt="2023-05-03T02:26:16.843" v="66" actId="962"/>
          <ac:spMkLst>
            <pc:docMk/>
            <pc:sldMk cId="3274978048" sldId="615"/>
            <ac:spMk id="5" creationId="{895BAAF7-13D4-D318-AC8E-77AC85FFDA0D}"/>
          </ac:spMkLst>
        </pc:spChg>
        <pc:spChg chg="mod">
          <ac:chgData name="Nazia Shah" userId="834fe6aa-7260-4947-9af5-9af74eff913c" providerId="ADAL" clId="{B4EA6E3B-C376-4078-9069-A8CD6A97889C}" dt="2023-05-03T02:28:53.905" v="106" actId="13244"/>
          <ac:spMkLst>
            <pc:docMk/>
            <pc:sldMk cId="3274978048" sldId="615"/>
            <ac:spMk id="11" creationId="{802DA2C4-FAA3-707B-7F9A-8945558EA74A}"/>
          </ac:spMkLst>
        </pc:spChg>
        <pc:spChg chg="mod">
          <ac:chgData name="Nazia Shah" userId="834fe6aa-7260-4947-9af5-9af74eff913c" providerId="ADAL" clId="{B4EA6E3B-C376-4078-9069-A8CD6A97889C}" dt="2023-05-03T02:28:25.503" v="102" actId="1076"/>
          <ac:spMkLst>
            <pc:docMk/>
            <pc:sldMk cId="3274978048" sldId="615"/>
            <ac:spMk id="12" creationId="{1BC2A0FF-6714-E487-CFB4-DF2695EDA75B}"/>
          </ac:spMkLst>
        </pc:spChg>
        <pc:picChg chg="mod">
          <ac:chgData name="Nazia Shah" userId="834fe6aa-7260-4947-9af5-9af74eff913c" providerId="ADAL" clId="{B4EA6E3B-C376-4078-9069-A8CD6A97889C}" dt="2023-05-03T02:28:45.173" v="104" actId="1076"/>
          <ac:picMkLst>
            <pc:docMk/>
            <pc:sldMk cId="3274978048" sldId="615"/>
            <ac:picMk id="2" creationId="{80430436-24DC-96C2-DD2B-356714310989}"/>
          </ac:picMkLst>
        </pc:picChg>
        <pc:picChg chg="mod">
          <ac:chgData name="Nazia Shah" userId="834fe6aa-7260-4947-9af5-9af74eff913c" providerId="ADAL" clId="{B4EA6E3B-C376-4078-9069-A8CD6A97889C}" dt="2023-05-03T02:27:14.320" v="86" actId="1076"/>
          <ac:picMkLst>
            <pc:docMk/>
            <pc:sldMk cId="3274978048" sldId="615"/>
            <ac:picMk id="8" creationId="{A42EF416-64D1-9220-F690-5778619815F6}"/>
          </ac:picMkLst>
        </pc:picChg>
        <pc:picChg chg="mod">
          <ac:chgData name="Nazia Shah" userId="834fe6aa-7260-4947-9af5-9af74eff913c" providerId="ADAL" clId="{B4EA6E3B-C376-4078-9069-A8CD6A97889C}" dt="2023-05-03T02:28:00.002" v="95"/>
          <ac:picMkLst>
            <pc:docMk/>
            <pc:sldMk cId="3274978048" sldId="615"/>
            <ac:picMk id="9" creationId="{E1C78617-E982-2213-190E-C85C0C9BA7C9}"/>
          </ac:picMkLst>
        </pc:picChg>
        <pc:picChg chg="mod">
          <ac:chgData name="Nazia Shah" userId="834fe6aa-7260-4947-9af5-9af74eff913c" providerId="ADAL" clId="{B4EA6E3B-C376-4078-9069-A8CD6A97889C}" dt="2023-05-03T02:28:14.861" v="101"/>
          <ac:picMkLst>
            <pc:docMk/>
            <pc:sldMk cId="3274978048" sldId="615"/>
            <ac:picMk id="13" creationId="{5E44A8BB-E70F-BA13-F040-25726AF3B71F}"/>
          </ac:picMkLst>
        </pc:picChg>
        <pc:picChg chg="mod">
          <ac:chgData name="Nazia Shah" userId="834fe6aa-7260-4947-9af5-9af74eff913c" providerId="ADAL" clId="{B4EA6E3B-C376-4078-9069-A8CD6A97889C}" dt="2023-05-03T02:28:08.052" v="99"/>
          <ac:picMkLst>
            <pc:docMk/>
            <pc:sldMk cId="3274978048" sldId="615"/>
            <ac:picMk id="14" creationId="{F7FC74B6-F8B0-5C87-B667-7AC0C9947F15}"/>
          </ac:picMkLst>
        </pc:picChg>
        <pc:picChg chg="mod">
          <ac:chgData name="Nazia Shah" userId="834fe6aa-7260-4947-9af5-9af74eff913c" providerId="ADAL" clId="{B4EA6E3B-C376-4078-9069-A8CD6A97889C}" dt="2023-05-03T02:26:42.068" v="82"/>
          <ac:picMkLst>
            <pc:docMk/>
            <pc:sldMk cId="3274978048" sldId="615"/>
            <ac:picMk id="15" creationId="{561E2E22-5A91-7D02-E04B-F953ABF0B620}"/>
          </ac:picMkLst>
        </pc:picChg>
      </pc:sldChg>
      <pc:sldChg chg="modSp mod">
        <pc:chgData name="Nazia Shah" userId="834fe6aa-7260-4947-9af5-9af74eff913c" providerId="ADAL" clId="{B4EA6E3B-C376-4078-9069-A8CD6A97889C}" dt="2023-05-03T02:29:23.008" v="112"/>
        <pc:sldMkLst>
          <pc:docMk/>
          <pc:sldMk cId="1552699719" sldId="616"/>
        </pc:sldMkLst>
        <pc:spChg chg="mod">
          <ac:chgData name="Nazia Shah" userId="834fe6aa-7260-4947-9af5-9af74eff913c" providerId="ADAL" clId="{B4EA6E3B-C376-4078-9069-A8CD6A97889C}" dt="2023-05-03T02:29:08.316" v="110" actId="962"/>
          <ac:spMkLst>
            <pc:docMk/>
            <pc:sldMk cId="1552699719" sldId="616"/>
            <ac:spMk id="2" creationId="{2531238F-CFB2-555F-54B7-F5958AE3FE3D}"/>
          </ac:spMkLst>
        </pc:spChg>
        <pc:spChg chg="mod">
          <ac:chgData name="Nazia Shah" userId="834fe6aa-7260-4947-9af5-9af74eff913c" providerId="ADAL" clId="{B4EA6E3B-C376-4078-9069-A8CD6A97889C}" dt="2023-05-03T02:22:04.880" v="35" actId="20577"/>
          <ac:spMkLst>
            <pc:docMk/>
            <pc:sldMk cId="1552699719" sldId="616"/>
            <ac:spMk id="3" creationId="{31DDBB56-6BA5-B488-A2FA-8DD8974DF4B1}"/>
          </ac:spMkLst>
        </pc:spChg>
        <pc:picChg chg="mod">
          <ac:chgData name="Nazia Shah" userId="834fe6aa-7260-4947-9af5-9af74eff913c" providerId="ADAL" clId="{B4EA6E3B-C376-4078-9069-A8CD6A97889C}" dt="2023-05-03T02:29:23.008" v="112"/>
          <ac:picMkLst>
            <pc:docMk/>
            <pc:sldMk cId="1552699719" sldId="616"/>
            <ac:picMk id="6" creationId="{00DCAF4E-7A06-91EA-AF7A-ADC8486517C2}"/>
          </ac:picMkLst>
        </pc:picChg>
        <pc:picChg chg="mod">
          <ac:chgData name="Nazia Shah" userId="834fe6aa-7260-4947-9af5-9af74eff913c" providerId="ADAL" clId="{B4EA6E3B-C376-4078-9069-A8CD6A97889C}" dt="2023-05-03T02:29:15.551" v="111"/>
          <ac:picMkLst>
            <pc:docMk/>
            <pc:sldMk cId="1552699719" sldId="616"/>
            <ac:picMk id="16" creationId="{B39F5054-4865-5886-8204-C980F8991738}"/>
          </ac:picMkLst>
        </pc:picChg>
      </pc:sldChg>
      <pc:sldChg chg="modSp mod">
        <pc:chgData name="Nazia Shah" userId="834fe6aa-7260-4947-9af5-9af74eff913c" providerId="ADAL" clId="{B4EA6E3B-C376-4078-9069-A8CD6A97889C}" dt="2023-05-03T02:23:55.095" v="49"/>
        <pc:sldMkLst>
          <pc:docMk/>
          <pc:sldMk cId="2236143667" sldId="617"/>
        </pc:sldMkLst>
        <pc:spChg chg="mod ord">
          <ac:chgData name="Nazia Shah" userId="834fe6aa-7260-4947-9af5-9af74eff913c" providerId="ADAL" clId="{B4EA6E3B-C376-4078-9069-A8CD6A97889C}" dt="2023-05-03T02:23:55.095" v="49"/>
          <ac:spMkLst>
            <pc:docMk/>
            <pc:sldMk cId="2236143667" sldId="617"/>
            <ac:spMk id="3" creationId="{9A80AC30-6178-4818-C8E3-EEF61510261E}"/>
          </ac:spMkLst>
        </pc:spChg>
        <pc:spChg chg="mod">
          <ac:chgData name="Nazia Shah" userId="834fe6aa-7260-4947-9af5-9af74eff913c" providerId="ADAL" clId="{B4EA6E3B-C376-4078-9069-A8CD6A97889C}" dt="2023-05-03T02:23:52.541" v="48" actId="962"/>
          <ac:spMkLst>
            <pc:docMk/>
            <pc:sldMk cId="2236143667" sldId="617"/>
            <ac:spMk id="5" creationId="{75AA2117-AB92-411F-CE29-AC26B8B7B186}"/>
          </ac:spMkLst>
        </pc:spChg>
      </pc:sldChg>
      <pc:sldChg chg="modSp mod">
        <pc:chgData name="Nazia Shah" userId="834fe6aa-7260-4947-9af5-9af74eff913c" providerId="ADAL" clId="{B4EA6E3B-C376-4078-9069-A8CD6A97889C}" dt="2023-05-03T02:25:39.773" v="63" actId="962"/>
        <pc:sldMkLst>
          <pc:docMk/>
          <pc:sldMk cId="3710284205" sldId="618"/>
        </pc:sldMkLst>
        <pc:spChg chg="mod">
          <ac:chgData name="Nazia Shah" userId="834fe6aa-7260-4947-9af5-9af74eff913c" providerId="ADAL" clId="{B4EA6E3B-C376-4078-9069-A8CD6A97889C}" dt="2023-05-03T02:25:39.773" v="63" actId="962"/>
          <ac:spMkLst>
            <pc:docMk/>
            <pc:sldMk cId="3710284205" sldId="618"/>
            <ac:spMk id="2" creationId="{0C88AE06-6C0C-4B15-A15E-EB4C0F42D4BD}"/>
          </ac:spMkLst>
        </pc:spChg>
        <pc:spChg chg="mod">
          <ac:chgData name="Nazia Shah" userId="834fe6aa-7260-4947-9af5-9af74eff913c" providerId="ADAL" clId="{B4EA6E3B-C376-4078-9069-A8CD6A97889C}" dt="2023-05-03T02:21:38.413" v="28" actId="20577"/>
          <ac:spMkLst>
            <pc:docMk/>
            <pc:sldMk cId="3710284205" sldId="618"/>
            <ac:spMk id="3" creationId="{31DDBB56-6BA5-B488-A2FA-8DD8974DF4B1}"/>
          </ac:spMkLst>
        </pc:spChg>
        <pc:spChg chg="mod">
          <ac:chgData name="Nazia Shah" userId="834fe6aa-7260-4947-9af5-9af74eff913c" providerId="ADAL" clId="{B4EA6E3B-C376-4078-9069-A8CD6A97889C}" dt="2023-05-03T02:25:34.333" v="62"/>
          <ac:spMkLst>
            <pc:docMk/>
            <pc:sldMk cId="3710284205" sldId="618"/>
            <ac:spMk id="10" creationId="{94F48A4E-0F62-2AED-8F57-493E6F849F27}"/>
          </ac:spMkLst>
        </pc:spChg>
      </pc:sldChg>
    </pc:docChg>
  </pc:docChgLst>
  <pc:docChgLst>
    <pc:chgData name="Mersal Zaman" userId="f7dbc6cb-78f0-4d6e-8369-a8b9e421e308" providerId="ADAL" clId="{47CF15DD-B79F-4859-9622-17F602FA01AB}"/>
    <pc:docChg chg="modSld">
      <pc:chgData name="Mersal Zaman" userId="f7dbc6cb-78f0-4d6e-8369-a8b9e421e308" providerId="ADAL" clId="{47CF15DD-B79F-4859-9622-17F602FA01AB}" dt="2023-04-25T19:07:36.810" v="256" actId="962"/>
      <pc:docMkLst>
        <pc:docMk/>
      </pc:docMkLst>
      <pc:sldChg chg="modSp mod modNotesTx">
        <pc:chgData name="Mersal Zaman" userId="f7dbc6cb-78f0-4d6e-8369-a8b9e421e308" providerId="ADAL" clId="{47CF15DD-B79F-4859-9622-17F602FA01AB}" dt="2023-04-25T18:56:06.067" v="14" actId="20577"/>
        <pc:sldMkLst>
          <pc:docMk/>
          <pc:sldMk cId="3301438562" sldId="290"/>
        </pc:sldMkLst>
        <pc:picChg chg="mod">
          <ac:chgData name="Mersal Zaman" userId="f7dbc6cb-78f0-4d6e-8369-a8b9e421e308" providerId="ADAL" clId="{47CF15DD-B79F-4859-9622-17F602FA01AB}" dt="2023-04-25T18:55:56.982" v="11" actId="962"/>
          <ac:picMkLst>
            <pc:docMk/>
            <pc:sldMk cId="3301438562" sldId="290"/>
            <ac:picMk id="3" creationId="{F3BD5649-3EDC-191B-2D73-B5A182D9E85D}"/>
          </ac:picMkLst>
        </pc:picChg>
        <pc:picChg chg="mod">
          <ac:chgData name="Mersal Zaman" userId="f7dbc6cb-78f0-4d6e-8369-a8b9e421e308" providerId="ADAL" clId="{47CF15DD-B79F-4859-9622-17F602FA01AB}" dt="2023-04-25T18:56:03.054" v="13" actId="962"/>
          <ac:picMkLst>
            <pc:docMk/>
            <pc:sldMk cId="3301438562" sldId="290"/>
            <ac:picMk id="6" creationId="{1459DF23-2CFE-DFF3-DACE-6ADFB5EB0988}"/>
          </ac:picMkLst>
        </pc:picChg>
      </pc:sldChg>
      <pc:sldChg chg="modSp modNotesTx">
        <pc:chgData name="Mersal Zaman" userId="f7dbc6cb-78f0-4d6e-8369-a8b9e421e308" providerId="ADAL" clId="{47CF15DD-B79F-4859-9622-17F602FA01AB}" dt="2023-04-25T18:56:27.625" v="21" actId="20577"/>
        <pc:sldMkLst>
          <pc:docMk/>
          <pc:sldMk cId="333957263" sldId="603"/>
        </pc:sldMkLst>
        <pc:picChg chg="mod">
          <ac:chgData name="Mersal Zaman" userId="f7dbc6cb-78f0-4d6e-8369-a8b9e421e308" providerId="ADAL" clId="{47CF15DD-B79F-4859-9622-17F602FA01AB}" dt="2023-04-25T18:56:17.228" v="18" actId="962"/>
          <ac:picMkLst>
            <pc:docMk/>
            <pc:sldMk cId="333957263" sldId="603"/>
            <ac:picMk id="6" creationId="{B9BA775C-0230-8BAE-FED2-86D0DBF8F9C7}"/>
          </ac:picMkLst>
        </pc:picChg>
        <pc:picChg chg="mod">
          <ac:chgData name="Mersal Zaman" userId="f7dbc6cb-78f0-4d6e-8369-a8b9e421e308" providerId="ADAL" clId="{47CF15DD-B79F-4859-9622-17F602FA01AB}" dt="2023-04-25T18:56:25.074" v="20" actId="962"/>
          <ac:picMkLst>
            <pc:docMk/>
            <pc:sldMk cId="333957263" sldId="603"/>
            <ac:picMk id="7" creationId="{81E22CA7-A229-1AD9-1C11-7083AC08C180}"/>
          </ac:picMkLst>
        </pc:picChg>
      </pc:sldChg>
      <pc:sldChg chg="modSp">
        <pc:chgData name="Mersal Zaman" userId="f7dbc6cb-78f0-4d6e-8369-a8b9e421e308" providerId="ADAL" clId="{47CF15DD-B79F-4859-9622-17F602FA01AB}" dt="2023-04-25T18:56:33.697" v="35" actId="962"/>
        <pc:sldMkLst>
          <pc:docMk/>
          <pc:sldMk cId="222622937" sldId="604"/>
        </pc:sldMkLst>
        <pc:picChg chg="mod">
          <ac:chgData name="Mersal Zaman" userId="f7dbc6cb-78f0-4d6e-8369-a8b9e421e308" providerId="ADAL" clId="{47CF15DD-B79F-4859-9622-17F602FA01AB}" dt="2023-04-25T18:56:33.697" v="35" actId="962"/>
          <ac:picMkLst>
            <pc:docMk/>
            <pc:sldMk cId="222622937" sldId="604"/>
            <ac:picMk id="5" creationId="{8D56DC98-0507-48B1-C459-A76BE229A10E}"/>
          </ac:picMkLst>
        </pc:picChg>
      </pc:sldChg>
      <pc:sldChg chg="modSp mod">
        <pc:chgData name="Mersal Zaman" userId="f7dbc6cb-78f0-4d6e-8369-a8b9e421e308" providerId="ADAL" clId="{47CF15DD-B79F-4859-9622-17F602FA01AB}" dt="2023-04-25T18:56:52.853" v="51" actId="962"/>
        <pc:sldMkLst>
          <pc:docMk/>
          <pc:sldMk cId="1409939965" sldId="605"/>
        </pc:sldMkLst>
        <pc:picChg chg="mod">
          <ac:chgData name="Mersal Zaman" userId="f7dbc6cb-78f0-4d6e-8369-a8b9e421e308" providerId="ADAL" clId="{47CF15DD-B79F-4859-9622-17F602FA01AB}" dt="2023-04-25T18:56:52.853" v="51" actId="962"/>
          <ac:picMkLst>
            <pc:docMk/>
            <pc:sldMk cId="1409939965" sldId="605"/>
            <ac:picMk id="2" creationId="{013CD971-0E95-6F42-9584-698788BDCDC8}"/>
          </ac:picMkLst>
        </pc:picChg>
      </pc:sldChg>
      <pc:sldChg chg="modSp modNotesTx">
        <pc:chgData name="Mersal Zaman" userId="f7dbc6cb-78f0-4d6e-8369-a8b9e421e308" providerId="ADAL" clId="{47CF15DD-B79F-4859-9622-17F602FA01AB}" dt="2023-04-25T18:57:24.246" v="60" actId="20577"/>
        <pc:sldMkLst>
          <pc:docMk/>
          <pc:sldMk cId="2953013518" sldId="610"/>
        </pc:sldMkLst>
        <pc:picChg chg="mod">
          <ac:chgData name="Mersal Zaman" userId="f7dbc6cb-78f0-4d6e-8369-a8b9e421e308" providerId="ADAL" clId="{47CF15DD-B79F-4859-9622-17F602FA01AB}" dt="2023-04-25T18:57:11.629" v="57" actId="962"/>
          <ac:picMkLst>
            <pc:docMk/>
            <pc:sldMk cId="2953013518" sldId="610"/>
            <ac:picMk id="6" creationId="{91F05382-5388-C40B-0FD2-600C347045E5}"/>
          </ac:picMkLst>
        </pc:picChg>
        <pc:picChg chg="mod">
          <ac:chgData name="Mersal Zaman" userId="f7dbc6cb-78f0-4d6e-8369-a8b9e421e308" providerId="ADAL" clId="{47CF15DD-B79F-4859-9622-17F602FA01AB}" dt="2023-04-25T18:57:15.429" v="59" actId="962"/>
          <ac:picMkLst>
            <pc:docMk/>
            <pc:sldMk cId="2953013518" sldId="610"/>
            <ac:picMk id="7" creationId="{C8F85B86-6B74-EF49-44C6-524165314ECA}"/>
          </ac:picMkLst>
        </pc:picChg>
      </pc:sldChg>
      <pc:sldChg chg="modSp modNotesTx">
        <pc:chgData name="Mersal Zaman" userId="f7dbc6cb-78f0-4d6e-8369-a8b9e421e308" providerId="ADAL" clId="{47CF15DD-B79F-4859-9622-17F602FA01AB}" dt="2023-04-25T18:57:45.154" v="69" actId="20577"/>
        <pc:sldMkLst>
          <pc:docMk/>
          <pc:sldMk cId="3486140908" sldId="612"/>
        </pc:sldMkLst>
        <pc:picChg chg="mod">
          <ac:chgData name="Mersal Zaman" userId="f7dbc6cb-78f0-4d6e-8369-a8b9e421e308" providerId="ADAL" clId="{47CF15DD-B79F-4859-9622-17F602FA01AB}" dt="2023-04-25T18:57:35.806" v="64" actId="962"/>
          <ac:picMkLst>
            <pc:docMk/>
            <pc:sldMk cId="3486140908" sldId="612"/>
            <ac:picMk id="5" creationId="{A431242F-7777-ABB9-2735-288E9876B3AE}"/>
          </ac:picMkLst>
        </pc:picChg>
        <pc:picChg chg="mod">
          <ac:chgData name="Mersal Zaman" userId="f7dbc6cb-78f0-4d6e-8369-a8b9e421e308" providerId="ADAL" clId="{47CF15DD-B79F-4859-9622-17F602FA01AB}" dt="2023-04-25T18:57:40.190" v="66" actId="962"/>
          <ac:picMkLst>
            <pc:docMk/>
            <pc:sldMk cId="3486140908" sldId="612"/>
            <ac:picMk id="6" creationId="{641B676F-C436-6B01-A49B-973945EE79C8}"/>
          </ac:picMkLst>
        </pc:picChg>
        <pc:picChg chg="mod">
          <ac:chgData name="Mersal Zaman" userId="f7dbc6cb-78f0-4d6e-8369-a8b9e421e308" providerId="ADAL" clId="{47CF15DD-B79F-4859-9622-17F602FA01AB}" dt="2023-04-25T18:57:42.773" v="68" actId="962"/>
          <ac:picMkLst>
            <pc:docMk/>
            <pc:sldMk cId="3486140908" sldId="612"/>
            <ac:picMk id="7" creationId="{C4A687AC-6394-E2D9-59F4-AA403E89DD65}"/>
          </ac:picMkLst>
        </pc:picChg>
      </pc:sldChg>
      <pc:sldChg chg="modSp modNotesTx">
        <pc:chgData name="Mersal Zaman" userId="f7dbc6cb-78f0-4d6e-8369-a8b9e421e308" providerId="ADAL" clId="{47CF15DD-B79F-4859-9622-17F602FA01AB}" dt="2023-04-25T18:58:14.759" v="78" actId="20577"/>
        <pc:sldMkLst>
          <pc:docMk/>
          <pc:sldMk cId="3994827266" sldId="613"/>
        </pc:sldMkLst>
        <pc:picChg chg="mod">
          <ac:chgData name="Mersal Zaman" userId="f7dbc6cb-78f0-4d6e-8369-a8b9e421e308" providerId="ADAL" clId="{47CF15DD-B79F-4859-9622-17F602FA01AB}" dt="2023-04-25T18:57:58.556" v="73" actId="962"/>
          <ac:picMkLst>
            <pc:docMk/>
            <pc:sldMk cId="3994827266" sldId="613"/>
            <ac:picMk id="2" creationId="{FA91D795-596A-231D-957A-2D201197B201}"/>
          </ac:picMkLst>
        </pc:picChg>
        <pc:picChg chg="mod">
          <ac:chgData name="Mersal Zaman" userId="f7dbc6cb-78f0-4d6e-8369-a8b9e421e308" providerId="ADAL" clId="{47CF15DD-B79F-4859-9622-17F602FA01AB}" dt="2023-04-25T18:58:10.201" v="77" actId="962"/>
          <ac:picMkLst>
            <pc:docMk/>
            <pc:sldMk cId="3994827266" sldId="613"/>
            <ac:picMk id="5" creationId="{DCE90863-281C-344E-F4A8-68DF46304254}"/>
          </ac:picMkLst>
        </pc:picChg>
      </pc:sldChg>
      <pc:sldChg chg="modSp">
        <pc:chgData name="Mersal Zaman" userId="f7dbc6cb-78f0-4d6e-8369-a8b9e421e308" providerId="ADAL" clId="{47CF15DD-B79F-4859-9622-17F602FA01AB}" dt="2023-04-25T19:07:36.810" v="256" actId="962"/>
        <pc:sldMkLst>
          <pc:docMk/>
          <pc:sldMk cId="1146126377" sldId="614"/>
        </pc:sldMkLst>
        <pc:picChg chg="mod">
          <ac:chgData name="Mersal Zaman" userId="f7dbc6cb-78f0-4d6e-8369-a8b9e421e308" providerId="ADAL" clId="{47CF15DD-B79F-4859-9622-17F602FA01AB}" dt="2023-04-25T19:07:36.810" v="256" actId="962"/>
          <ac:picMkLst>
            <pc:docMk/>
            <pc:sldMk cId="1146126377" sldId="614"/>
            <ac:picMk id="8" creationId="{1FC47557-F9DD-B8FC-10BC-524F071BE333}"/>
          </ac:picMkLst>
        </pc:picChg>
      </pc:sldChg>
      <pc:sldChg chg="modSp">
        <pc:chgData name="Mersal Zaman" userId="f7dbc6cb-78f0-4d6e-8369-a8b9e421e308" providerId="ADAL" clId="{47CF15DD-B79F-4859-9622-17F602FA01AB}" dt="2023-04-25T19:00:27.341" v="246" actId="962"/>
        <pc:sldMkLst>
          <pc:docMk/>
          <pc:sldMk cId="3274978048" sldId="615"/>
        </pc:sldMkLst>
        <pc:picChg chg="mod">
          <ac:chgData name="Mersal Zaman" userId="f7dbc6cb-78f0-4d6e-8369-a8b9e421e308" providerId="ADAL" clId="{47CF15DD-B79F-4859-9622-17F602FA01AB}" dt="2023-04-25T19:00:27.341" v="246" actId="962"/>
          <ac:picMkLst>
            <pc:docMk/>
            <pc:sldMk cId="3274978048" sldId="615"/>
            <ac:picMk id="2" creationId="{80430436-24DC-96C2-DD2B-356714310989}"/>
          </ac:picMkLst>
        </pc:picChg>
        <pc:picChg chg="mod">
          <ac:chgData name="Mersal Zaman" userId="f7dbc6cb-78f0-4d6e-8369-a8b9e421e308" providerId="ADAL" clId="{47CF15DD-B79F-4859-9622-17F602FA01AB}" dt="2023-04-25T18:59:33.616" v="196" actId="962"/>
          <ac:picMkLst>
            <pc:docMk/>
            <pc:sldMk cId="3274978048" sldId="615"/>
            <ac:picMk id="8" creationId="{A42EF416-64D1-9220-F690-5778619815F6}"/>
          </ac:picMkLst>
        </pc:picChg>
        <pc:picChg chg="mod">
          <ac:chgData name="Mersal Zaman" userId="f7dbc6cb-78f0-4d6e-8369-a8b9e421e308" providerId="ADAL" clId="{47CF15DD-B79F-4859-9622-17F602FA01AB}" dt="2023-04-25T19:00:20.485" v="234" actId="962"/>
          <ac:picMkLst>
            <pc:docMk/>
            <pc:sldMk cId="3274978048" sldId="615"/>
            <ac:picMk id="9" creationId="{E1C78617-E982-2213-190E-C85C0C9BA7C9}"/>
          </ac:picMkLst>
        </pc:picChg>
        <pc:picChg chg="mod">
          <ac:chgData name="Mersal Zaman" userId="f7dbc6cb-78f0-4d6e-8369-a8b9e421e308" providerId="ADAL" clId="{47CF15DD-B79F-4859-9622-17F602FA01AB}" dt="2023-04-25T18:59:39.013" v="198" actId="962"/>
          <ac:picMkLst>
            <pc:docMk/>
            <pc:sldMk cId="3274978048" sldId="615"/>
            <ac:picMk id="13" creationId="{5E44A8BB-E70F-BA13-F040-25726AF3B71F}"/>
          </ac:picMkLst>
        </pc:picChg>
        <pc:picChg chg="mod">
          <ac:chgData name="Mersal Zaman" userId="f7dbc6cb-78f0-4d6e-8369-a8b9e421e308" providerId="ADAL" clId="{47CF15DD-B79F-4859-9622-17F602FA01AB}" dt="2023-04-25T18:59:41.757" v="200" actId="962"/>
          <ac:picMkLst>
            <pc:docMk/>
            <pc:sldMk cId="3274978048" sldId="615"/>
            <ac:picMk id="14" creationId="{F7FC74B6-F8B0-5C87-B667-7AC0C9947F15}"/>
          </ac:picMkLst>
        </pc:picChg>
        <pc:picChg chg="mod">
          <ac:chgData name="Mersal Zaman" userId="f7dbc6cb-78f0-4d6e-8369-a8b9e421e308" providerId="ADAL" clId="{47CF15DD-B79F-4859-9622-17F602FA01AB}" dt="2023-04-25T19:00:14.504" v="232" actId="962"/>
          <ac:picMkLst>
            <pc:docMk/>
            <pc:sldMk cId="3274978048" sldId="615"/>
            <ac:picMk id="15" creationId="{561E2E22-5A91-7D02-E04B-F953ABF0B620}"/>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5E85044-CA6D-4456-9DCB-063FFA4D98A0}"/>
              </a:ext>
            </a:extLst>
          </p:cNvPr>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n-US"/>
          </a:p>
        </p:txBody>
      </p:sp>
      <p:sp>
        <p:nvSpPr>
          <p:cNvPr id="3" name="Date Placeholder 2">
            <a:extLst>
              <a:ext uri="{FF2B5EF4-FFF2-40B4-BE49-F238E27FC236}">
                <a16:creationId xmlns:a16="http://schemas.microsoft.com/office/drawing/2014/main" id="{E95F1D7E-E338-4EB8-BC67-D40A0BBF2AFE}"/>
              </a:ext>
            </a:extLst>
          </p:cNvPr>
          <p:cNvSpPr>
            <a:spLocks noGrp="1"/>
          </p:cNvSpPr>
          <p:nvPr>
            <p:ph type="dt" sz="quarter" idx="1"/>
          </p:nvPr>
        </p:nvSpPr>
        <p:spPr>
          <a:xfrm>
            <a:off x="4143587" y="0"/>
            <a:ext cx="3169920" cy="481727"/>
          </a:xfrm>
          <a:prstGeom prst="rect">
            <a:avLst/>
          </a:prstGeom>
        </p:spPr>
        <p:txBody>
          <a:bodyPr vert="horz" lIns="96653" tIns="48327" rIns="96653" bIns="48327" rtlCol="0"/>
          <a:lstStyle>
            <a:lvl1pPr algn="r">
              <a:defRPr sz="1200"/>
            </a:lvl1pPr>
          </a:lstStyle>
          <a:p>
            <a:endParaRPr lang="en-US"/>
          </a:p>
        </p:txBody>
      </p:sp>
      <p:sp>
        <p:nvSpPr>
          <p:cNvPr id="4" name="Footer Placeholder 3">
            <a:extLst>
              <a:ext uri="{FF2B5EF4-FFF2-40B4-BE49-F238E27FC236}">
                <a16:creationId xmlns:a16="http://schemas.microsoft.com/office/drawing/2014/main" id="{FF0DD429-52B5-47E3-A2C3-5E98695EC7DD}"/>
              </a:ext>
            </a:extLst>
          </p:cNvPr>
          <p:cNvSpPr>
            <a:spLocks noGrp="1"/>
          </p:cNvSpPr>
          <p:nvPr>
            <p:ph type="ftr" sz="quarter" idx="2"/>
          </p:nvPr>
        </p:nvSpPr>
        <p:spPr>
          <a:xfrm>
            <a:off x="0" y="9119475"/>
            <a:ext cx="3169920" cy="481726"/>
          </a:xfrm>
          <a:prstGeom prst="rect">
            <a:avLst/>
          </a:prstGeom>
        </p:spPr>
        <p:txBody>
          <a:bodyPr vert="horz" lIns="96653" tIns="48327" rIns="96653" bIns="48327"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4338778-294F-4378-A7F6-9001478D8850}"/>
              </a:ext>
            </a:extLst>
          </p:cNvPr>
          <p:cNvSpPr>
            <a:spLocks noGrp="1"/>
          </p:cNvSpPr>
          <p:nvPr>
            <p:ph type="sldNum" sz="quarter" idx="3"/>
          </p:nvPr>
        </p:nvSpPr>
        <p:spPr>
          <a:xfrm>
            <a:off x="4143587" y="9119475"/>
            <a:ext cx="3169920" cy="481726"/>
          </a:xfrm>
          <a:prstGeom prst="rect">
            <a:avLst/>
          </a:prstGeom>
        </p:spPr>
        <p:txBody>
          <a:bodyPr vert="horz" lIns="96653" tIns="48327" rIns="96653" bIns="48327" rtlCol="0" anchor="b"/>
          <a:lstStyle>
            <a:lvl1pPr algn="r">
              <a:defRPr sz="1200"/>
            </a:lvl1pPr>
          </a:lstStyle>
          <a:p>
            <a:fld id="{C2255E06-F9F4-4173-9E67-A741A00148FA}" type="slidenum">
              <a:rPr lang="en-US" smtClean="0"/>
              <a:t>‹#›</a:t>
            </a:fld>
            <a:endParaRPr lang="en-US"/>
          </a:p>
        </p:txBody>
      </p:sp>
    </p:spTree>
    <p:extLst>
      <p:ext uri="{BB962C8B-B14F-4D97-AF65-F5344CB8AC3E}">
        <p14:creationId xmlns:p14="http://schemas.microsoft.com/office/powerpoint/2010/main" val="246962423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53" tIns="48327" rIns="96653" bIns="48327" rtlCol="0"/>
          <a:lstStyle>
            <a:lvl1pPr algn="r">
              <a:defRPr sz="1200"/>
            </a:lvl1pPr>
          </a:lstStyle>
          <a:p>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1726"/>
          </a:xfrm>
          <a:prstGeom prst="rect">
            <a:avLst/>
          </a:prstGeom>
        </p:spPr>
        <p:txBody>
          <a:bodyPr vert="horz" lIns="96653" tIns="48327" rIns="96653" bIns="48327" rtlCol="0" anchor="b"/>
          <a:lstStyle>
            <a:lvl1pPr algn="l">
              <a:defRPr sz="1200"/>
            </a:lvl1pPr>
          </a:lstStyle>
          <a:p>
            <a:endParaRPr lang="en-US"/>
          </a:p>
        </p:txBody>
      </p:sp>
      <p:sp>
        <p:nvSpPr>
          <p:cNvPr id="7" name="Slide Number Placeholder 6"/>
          <p:cNvSpPr>
            <a:spLocks noGrp="1"/>
          </p:cNvSpPr>
          <p:nvPr>
            <p:ph type="sldNum" sz="quarter" idx="5"/>
          </p:nvPr>
        </p:nvSpPr>
        <p:spPr>
          <a:xfrm>
            <a:off x="4143587" y="9119475"/>
            <a:ext cx="3169920" cy="481726"/>
          </a:xfrm>
          <a:prstGeom prst="rect">
            <a:avLst/>
          </a:prstGeom>
        </p:spPr>
        <p:txBody>
          <a:bodyPr vert="horz" lIns="96653" tIns="48327" rIns="96653" bIns="48327" rtlCol="0" anchor="b"/>
          <a:lstStyle>
            <a:lvl1pPr algn="r">
              <a:defRPr sz="1200"/>
            </a:lvl1pPr>
          </a:lstStyle>
          <a:p>
            <a:fld id="{EC3E72B5-85CF-4B3F-8E83-F8AF90B971C9}" type="slidenum">
              <a:rPr lang="en-US" smtClean="0"/>
              <a:t>‹#›</a:t>
            </a:fld>
            <a:endParaRPr lang="en-US"/>
          </a:p>
        </p:txBody>
      </p:sp>
    </p:spTree>
    <p:extLst>
      <p:ext uri="{BB962C8B-B14F-4D97-AF65-F5344CB8AC3E}">
        <p14:creationId xmlns:p14="http://schemas.microsoft.com/office/powerpoint/2010/main" val="88517059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800588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endParaRPr lang="en-US" dirty="0">
              <a:latin typeface="Arial" charset="0"/>
            </a:endParaRPr>
          </a:p>
          <a:p>
            <a:pPr eaLnBrk="1" hangingPunct="1"/>
            <a:endParaRPr lang="en-US" dirty="0">
              <a:latin typeface="Arial" charset="0"/>
            </a:endParaRPr>
          </a:p>
          <a:p>
            <a:pPr eaLnBrk="1" hangingPunct="1"/>
            <a:endParaRPr lang="en-US" dirty="0">
              <a:latin typeface="Arial" charset="0"/>
            </a:endParaRPr>
          </a:p>
          <a:p>
            <a:pPr eaLnBrk="1" hangingPunct="1"/>
            <a:endParaRPr lang="en-US" dirty="0">
              <a:latin typeface="Arial" charset="0"/>
            </a:endParaRPr>
          </a:p>
          <a:p>
            <a:pPr eaLnBrk="1" hangingPunct="1"/>
            <a:r>
              <a:rPr lang="en-US" dirty="0">
                <a:latin typeface="Arial" charset="0"/>
              </a:rPr>
              <a:t>Ideally, barricades prevent access to the skylights. If covers are provided, they must support twice the intended load.</a:t>
            </a:r>
          </a:p>
          <a:p>
            <a:pPr eaLnBrk="1" hangingPunct="1"/>
            <a:r>
              <a:rPr lang="en-US" dirty="0">
                <a:latin typeface="Arial" charset="0"/>
              </a:rPr>
              <a:t>The photo on the right is from a fatality investigation, where an employee sat on the skylight to eat his lunch and fell through.</a:t>
            </a:r>
          </a:p>
          <a:p>
            <a:endParaRPr lang="en-US" dirty="0"/>
          </a:p>
        </p:txBody>
      </p:sp>
    </p:spTree>
    <p:extLst>
      <p:ext uri="{BB962C8B-B14F-4D97-AF65-F5344CB8AC3E}">
        <p14:creationId xmlns:p14="http://schemas.microsoft.com/office/powerpoint/2010/main" val="17624542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u="none" strike="noStrike">
                <a:solidFill>
                  <a:srgbClr val="003399"/>
                </a:solidFill>
                <a:effectLst/>
                <a:latin typeface="Helvetica Neue"/>
              </a:rPr>
              <a:t>1926.502(d)(15)Anchorages used for attachment of personal fall arrest equipment shall be independent of any anchorage being used to support or suspend platforms and capable of supporting at least 5,000 pounds (22.2 kN) per employee attached, or shall be designed, installed, and used as follows: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u="none" strike="noStrike" dirty="0">
              <a:solidFill>
                <a:srgbClr val="003399"/>
              </a:solidFill>
              <a:effectLst/>
              <a:latin typeface="Helvetica Neue"/>
            </a:endParaRPr>
          </a:p>
        </p:txBody>
      </p:sp>
    </p:spTree>
    <p:extLst>
      <p:ext uri="{BB962C8B-B14F-4D97-AF65-F5344CB8AC3E}">
        <p14:creationId xmlns:p14="http://schemas.microsoft.com/office/powerpoint/2010/main" val="8877362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u="none" strike="noStrike">
                <a:solidFill>
                  <a:srgbClr val="003399"/>
                </a:solidFill>
                <a:effectLst/>
                <a:latin typeface="Helvetica Neue"/>
              </a:rPr>
              <a:t>1926.502(d)(15)Anchorages used for attachment of personal fall arrest equipment shall be independent of any anchorage being used to support or suspend platforms and capable of supporting at least 5,000 pounds (22.2 kN) per employee attached, or shall be designed, installed, and used as follows: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u="none" strike="noStrike">
              <a:solidFill>
                <a:srgbClr val="003399"/>
              </a:solidFill>
              <a:effectLst/>
              <a:latin typeface="Helvetica Neue"/>
            </a:endParaRPr>
          </a:p>
        </p:txBody>
      </p:sp>
    </p:spTree>
    <p:extLst>
      <p:ext uri="{BB962C8B-B14F-4D97-AF65-F5344CB8AC3E}">
        <p14:creationId xmlns:p14="http://schemas.microsoft.com/office/powerpoint/2010/main" val="3319082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738221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0" u="sng" dirty="0" err="1">
                <a:latin typeface="Arial" charset="0"/>
              </a:rPr>
              <a:t>D1926.500</a:t>
            </a:r>
            <a:r>
              <a:rPr lang="en-US" b="1" i="0" u="sng" dirty="0">
                <a:latin typeface="Arial" charset="0"/>
              </a:rPr>
              <a:t>(b)</a:t>
            </a:r>
            <a:r>
              <a:rPr lang="en-US" i="1" dirty="0">
                <a:latin typeface="Arial" charset="0"/>
              </a:rPr>
              <a:t>  Definitions</a:t>
            </a:r>
            <a:r>
              <a:rPr lang="en-US" dirty="0">
                <a:latin typeface="Arial" charset="0"/>
              </a:rPr>
              <a:t>. </a:t>
            </a:r>
            <a:br>
              <a:rPr lang="en-US" dirty="0">
                <a:latin typeface="Arial" charset="0"/>
              </a:rPr>
            </a:br>
            <a:br>
              <a:rPr lang="en-US" dirty="0">
                <a:latin typeface="Arial" charset="0"/>
              </a:rPr>
            </a:br>
            <a:endParaRPr lang="en-US" dirty="0">
              <a:latin typeface="Arial" charset="0"/>
            </a:endParaRPr>
          </a:p>
          <a:p>
            <a:endParaRPr lang="en-US" dirty="0"/>
          </a:p>
        </p:txBody>
      </p:sp>
    </p:spTree>
    <p:extLst>
      <p:ext uri="{BB962C8B-B14F-4D97-AF65-F5344CB8AC3E}">
        <p14:creationId xmlns:p14="http://schemas.microsoft.com/office/powerpoint/2010/main" val="2170287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1926.500(b) Definitions </a:t>
            </a:r>
          </a:p>
          <a:p>
            <a:endParaRPr lang="en-US" dirty="0"/>
          </a:p>
        </p:txBody>
      </p:sp>
    </p:spTree>
    <p:extLst>
      <p:ext uri="{BB962C8B-B14F-4D97-AF65-F5344CB8AC3E}">
        <p14:creationId xmlns:p14="http://schemas.microsoft.com/office/powerpoint/2010/main" val="3922186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1926.501(b)(10)</a:t>
            </a:r>
          </a:p>
          <a:p>
            <a:endParaRPr lang="en-US" dirty="0"/>
          </a:p>
        </p:txBody>
      </p:sp>
    </p:spTree>
    <p:extLst>
      <p:ext uri="{BB962C8B-B14F-4D97-AF65-F5344CB8AC3E}">
        <p14:creationId xmlns:p14="http://schemas.microsoft.com/office/powerpoint/2010/main" val="39397282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1926.501(b)(11)</a:t>
            </a:r>
          </a:p>
          <a:p>
            <a:endParaRPr lang="en-US" dirty="0"/>
          </a:p>
        </p:txBody>
      </p:sp>
    </p:spTree>
    <p:extLst>
      <p:ext uri="{BB962C8B-B14F-4D97-AF65-F5344CB8AC3E}">
        <p14:creationId xmlns:p14="http://schemas.microsoft.com/office/powerpoint/2010/main" val="15765281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53717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Picture depicts 3 workers without proper fall protection  </a:t>
            </a:r>
          </a:p>
        </p:txBody>
      </p:sp>
    </p:spTree>
    <p:extLst>
      <p:ext uri="{BB962C8B-B14F-4D97-AF65-F5344CB8AC3E}">
        <p14:creationId xmlns:p14="http://schemas.microsoft.com/office/powerpoint/2010/main" val="11024119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b="0" i="0" u="none" strike="noStrike">
              <a:solidFill>
                <a:srgbClr val="0563C1"/>
              </a:solidFill>
              <a:effectLst/>
              <a:latin typeface="Helvetica Neue"/>
            </a:endParaRPr>
          </a:p>
          <a:p>
            <a:pPr algn="l"/>
            <a:r>
              <a:rPr lang="en-US" b="0" i="0" u="none" strike="noStrike">
                <a:solidFill>
                  <a:srgbClr val="0563C1"/>
                </a:solidFill>
                <a:effectLst/>
                <a:latin typeface="Helvetica Neue"/>
              </a:rPr>
              <a:t>1926.502(h)"Safety monitoring systems." Safety monitoring systems [See 1926.501(b)(10) and 1926.502(k)] and their use shall comply with the following provisions:</a:t>
            </a:r>
          </a:p>
          <a:p>
            <a:pPr algn="l"/>
            <a:r>
              <a:rPr lang="en-US" b="0" i="0" u="none" strike="noStrike">
                <a:solidFill>
                  <a:srgbClr val="0563C1"/>
                </a:solidFill>
                <a:effectLst/>
                <a:latin typeface="Helvetica Neue"/>
              </a:rPr>
              <a:t>1926.502(h)(1)The employer shall designate a competent person to monitor the safety of other employees and the employer shall ensure that the safety monitor complies with the following requirements:</a:t>
            </a:r>
          </a:p>
          <a:p>
            <a:pPr algn="l"/>
            <a:r>
              <a:rPr lang="en-US" b="0" i="0" u="none" strike="noStrike">
                <a:solidFill>
                  <a:srgbClr val="0563C1"/>
                </a:solidFill>
                <a:effectLst/>
                <a:latin typeface="Helvetica Neue"/>
              </a:rPr>
              <a:t>1926.502(h)(1)(i)The safety monitor shall be competent to recognize fall hazards;</a:t>
            </a:r>
          </a:p>
          <a:p>
            <a:pPr algn="l"/>
            <a:r>
              <a:rPr lang="en-US" b="0" i="0" u="none" strike="noStrike">
                <a:solidFill>
                  <a:srgbClr val="0563C1"/>
                </a:solidFill>
                <a:effectLst/>
                <a:latin typeface="Helvetica Neue"/>
              </a:rPr>
              <a:t>1926.502(h)(1)(ii)The safety monitor shall warn the employee when it appears that the employee is unaware of a fall hazard or is acting in an unsafe manner;</a:t>
            </a:r>
          </a:p>
          <a:p>
            <a:pPr algn="l"/>
            <a:r>
              <a:rPr lang="en-US" b="0" i="0" u="none" strike="noStrike">
                <a:solidFill>
                  <a:srgbClr val="0563C1"/>
                </a:solidFill>
                <a:effectLst/>
                <a:latin typeface="Helvetica Neue"/>
              </a:rPr>
              <a:t>1926.502(h)(1)(iii)The safety monitor shall be on the same walking/working surface and within visual sighting distance of the employee being monitored;</a:t>
            </a:r>
          </a:p>
          <a:p>
            <a:pPr algn="l"/>
            <a:r>
              <a:rPr lang="en-US" b="0" i="0" u="none" strike="noStrike">
                <a:solidFill>
                  <a:srgbClr val="0563C1"/>
                </a:solidFill>
                <a:effectLst/>
                <a:latin typeface="Helvetica Neue"/>
              </a:rPr>
              <a:t>1926.502(h)(1)(iv)The safety monitor shall be close enough to communicate orally with the employee; and</a:t>
            </a:r>
          </a:p>
          <a:p>
            <a:pPr algn="l"/>
            <a:r>
              <a:rPr lang="en-US" b="0" i="0" u="none" strike="noStrike">
                <a:solidFill>
                  <a:srgbClr val="0563C1"/>
                </a:solidFill>
                <a:effectLst/>
                <a:latin typeface="Helvetica Neue"/>
              </a:rPr>
              <a:t>1926.502(h)(1)(v)The safety monitor shall not have other responsibilities which could take the monitor's attention from the monitoring function.</a:t>
            </a:r>
          </a:p>
          <a:p>
            <a:pPr algn="l"/>
            <a:endParaRPr lang="en-US" b="0" i="0" u="none" strike="noStrike" dirty="0">
              <a:solidFill>
                <a:srgbClr val="0563C1"/>
              </a:solidFill>
              <a:effectLst/>
              <a:latin typeface="Helvetica Neue"/>
            </a:endParaRPr>
          </a:p>
        </p:txBody>
      </p:sp>
    </p:spTree>
    <p:extLst>
      <p:ext uri="{BB962C8B-B14F-4D97-AF65-F5344CB8AC3E}">
        <p14:creationId xmlns:p14="http://schemas.microsoft.com/office/powerpoint/2010/main" val="98778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860048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5D69A5E-3D04-304B-8B2D-79305FF83877}"/>
              </a:ext>
            </a:extLst>
          </p:cNvPr>
          <p:cNvSpPr>
            <a:spLocks noGrp="1"/>
          </p:cNvSpPr>
          <p:nvPr>
            <p:ph type="body" sz="quarter" idx="13" hasCustomPrompt="1"/>
          </p:nvPr>
        </p:nvSpPr>
        <p:spPr>
          <a:xfrm>
            <a:off x="476471" y="4875295"/>
            <a:ext cx="5255942" cy="914400"/>
          </a:xfrm>
          <a:prstGeom prst="rect">
            <a:avLst/>
          </a:prstGeom>
        </p:spPr>
        <p:txBody>
          <a:bodyPr>
            <a:noAutofit/>
          </a:bodyPr>
          <a:lstStyle>
            <a:lvl1pPr marL="0" marR="0" indent="0" algn="l" defTabSz="914400" rtl="0" eaLnBrk="1" fontAlgn="auto" latinLnBrk="0" hangingPunct="1">
              <a:lnSpc>
                <a:spcPct val="100000"/>
              </a:lnSpc>
              <a:spcBef>
                <a:spcPts val="600"/>
              </a:spcBef>
              <a:spcAft>
                <a:spcPts val="0"/>
              </a:spcAft>
              <a:buClrTx/>
              <a:buSzTx/>
              <a:buFontTx/>
              <a:buNone/>
              <a:tabLst/>
              <a:defRPr sz="1400" b="0" i="0">
                <a:latin typeface="Nunito" pitchFamily="2" charset="77"/>
              </a:defRPr>
            </a:lvl1p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sz="1400" b="0" i="0">
                <a:solidFill>
                  <a:srgbClr val="4E4E4E"/>
                </a:solidFill>
                <a:effectLst/>
                <a:latin typeface="Nunito ExtraLight" pitchFamily="2" charset="77"/>
                <a:ea typeface="Calibri" panose="020F0502020204030204" pitchFamily="34" charset="0"/>
                <a:cs typeface="Arial" panose="020B0604020202020204" pitchFamily="34" charset="0"/>
              </a:rPr>
              <a:t>Name</a:t>
            </a:r>
          </a:p>
          <a:p>
            <a:pPr marL="0" marR="0" lvl="0" indent="0" algn="l" defTabSz="914400" rtl="0" eaLnBrk="1" fontAlgn="auto" latinLnBrk="0" hangingPunct="1">
              <a:lnSpc>
                <a:spcPct val="100000"/>
              </a:lnSpc>
              <a:spcBef>
                <a:spcPts val="600"/>
              </a:spcBef>
              <a:spcAft>
                <a:spcPts val="0"/>
              </a:spcAft>
              <a:buClrTx/>
              <a:buSzTx/>
              <a:buFontTx/>
              <a:buNone/>
              <a:tabLst/>
              <a:defRPr/>
            </a:pPr>
            <a:r>
              <a:rPr lang="en-US" sz="1400" b="0" i="0">
                <a:solidFill>
                  <a:srgbClr val="4E4E4E"/>
                </a:solidFill>
                <a:effectLst/>
                <a:latin typeface="Nunito ExtraLight" pitchFamily="2" charset="77"/>
                <a:ea typeface="Calibri" panose="020F0502020204030204" pitchFamily="34" charset="0"/>
                <a:cs typeface="Arial" panose="020B0604020202020204" pitchFamily="34" charset="0"/>
              </a:rPr>
              <a:t>Title</a:t>
            </a:r>
          </a:p>
          <a:p>
            <a:pPr marL="0" marR="0" lvl="0" indent="0" algn="l" defTabSz="914400" rtl="0" eaLnBrk="1" fontAlgn="auto" latinLnBrk="0" hangingPunct="1">
              <a:lnSpc>
                <a:spcPct val="100000"/>
              </a:lnSpc>
              <a:spcBef>
                <a:spcPts val="600"/>
              </a:spcBef>
              <a:spcAft>
                <a:spcPts val="0"/>
              </a:spcAft>
              <a:buClrTx/>
              <a:buSzTx/>
              <a:buFontTx/>
              <a:buNone/>
              <a:tabLst/>
              <a:defRPr/>
            </a:pPr>
            <a:r>
              <a:rPr lang="en-US" sz="1400" b="0" i="0">
                <a:solidFill>
                  <a:srgbClr val="4E4E4E"/>
                </a:solidFill>
                <a:effectLst/>
                <a:latin typeface="Nunito ExtraLight" pitchFamily="2" charset="77"/>
                <a:cs typeface="Arial" panose="020B0604020202020204" pitchFamily="34" charset="0"/>
              </a:rPr>
              <a:t>The Associated General Contractors of America</a:t>
            </a:r>
            <a:endParaRPr lang="en-US" sz="1400" b="0" i="0">
              <a:solidFill>
                <a:srgbClr val="4E4E4E"/>
              </a:solidFill>
              <a:latin typeface="Nunito ExtraLight" pitchFamily="2" charset="77"/>
            </a:endParaRPr>
          </a:p>
        </p:txBody>
      </p:sp>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clrChange>
              <a:clrFrom>
                <a:srgbClr val="FFFFFF"/>
              </a:clrFrom>
              <a:clrTo>
                <a:srgbClr val="FFFFFF">
                  <a:alpha val="0"/>
                </a:srgbClr>
              </a:clrTo>
            </a:clrChange>
          </a:blip>
          <a:stretch>
            <a:fillRect/>
          </a:stretch>
        </p:blipFill>
        <p:spPr>
          <a:xfrm>
            <a:off x="476471" y="548152"/>
            <a:ext cx="2537555" cy="1005840"/>
          </a:xfrm>
          <a:prstGeom prst="rect">
            <a:avLst/>
          </a:prstGeom>
        </p:spPr>
      </p:pic>
      <p:sp>
        <p:nvSpPr>
          <p:cNvPr id="20" name="Text Placeholder 19">
            <a:extLst>
              <a:ext uri="{FF2B5EF4-FFF2-40B4-BE49-F238E27FC236}">
                <a16:creationId xmlns:a16="http://schemas.microsoft.com/office/drawing/2014/main" id="{CA94E383-665F-DE4D-9DA1-7E0530F9EEE4}"/>
              </a:ext>
            </a:extLst>
          </p:cNvPr>
          <p:cNvSpPr>
            <a:spLocks noGrp="1"/>
          </p:cNvSpPr>
          <p:nvPr>
            <p:ph type="body" sz="quarter" idx="10" hasCustomPrompt="1"/>
          </p:nvPr>
        </p:nvSpPr>
        <p:spPr>
          <a:xfrm>
            <a:off x="476471" y="2004769"/>
            <a:ext cx="2361979" cy="299646"/>
          </a:xfrm>
          <a:prstGeom prst="rect">
            <a:avLst/>
          </a:prstGeom>
        </p:spPr>
        <p:txBody>
          <a:bodyPr>
            <a:normAutofit/>
          </a:bodyPr>
          <a:lstStyle>
            <a:lvl1pPr marL="0" indent="0">
              <a:buFontTx/>
              <a:buNone/>
              <a:defRPr sz="1800" b="1" i="0">
                <a:solidFill>
                  <a:srgbClr val="EA0029"/>
                </a:solidFill>
                <a:latin typeface="Poppins" pitchFamily="2" charset="77"/>
                <a:cs typeface="Poppins" pitchFamily="2" charset="77"/>
              </a:defRPr>
            </a:lvl1pPr>
          </a:lstStyle>
          <a:p>
            <a:pPr lvl="0"/>
            <a:r>
              <a:rPr lang="en-US"/>
              <a:t>Place Date Here</a:t>
            </a:r>
          </a:p>
        </p:txBody>
      </p:sp>
      <p:sp>
        <p:nvSpPr>
          <p:cNvPr id="21" name="Text Placeholder 19">
            <a:extLst>
              <a:ext uri="{FF2B5EF4-FFF2-40B4-BE49-F238E27FC236}">
                <a16:creationId xmlns:a16="http://schemas.microsoft.com/office/drawing/2014/main" id="{5B94F17A-C46E-D64D-9E67-CBA51BCA8BC1}"/>
              </a:ext>
            </a:extLst>
          </p:cNvPr>
          <p:cNvSpPr>
            <a:spLocks noGrp="1"/>
          </p:cNvSpPr>
          <p:nvPr>
            <p:ph type="body" sz="quarter" idx="11" hasCustomPrompt="1"/>
          </p:nvPr>
        </p:nvSpPr>
        <p:spPr>
          <a:xfrm>
            <a:off x="476471" y="2576268"/>
            <a:ext cx="10686829" cy="2028117"/>
          </a:xfrm>
          <a:prstGeom prst="rect">
            <a:avLst/>
          </a:prstGeom>
        </p:spPr>
        <p:txBody>
          <a:bodyPr>
            <a:normAutofit/>
          </a:bodyPr>
          <a:lstStyle>
            <a:lvl1pPr marL="0" indent="0">
              <a:buFontTx/>
              <a:buNone/>
              <a:defRPr sz="8000" b="1" i="0">
                <a:solidFill>
                  <a:srgbClr val="221F1F"/>
                </a:solidFill>
                <a:latin typeface="Poppins" pitchFamily="2" charset="77"/>
                <a:cs typeface="Poppins" pitchFamily="2" charset="77"/>
              </a:defRPr>
            </a:lvl1pPr>
          </a:lstStyle>
          <a:p>
            <a:pPr lvl="0"/>
            <a:r>
              <a:rPr lang="en-US"/>
              <a:t>Place Presentation Title Here</a:t>
            </a:r>
          </a:p>
        </p:txBody>
      </p:sp>
      <p:sp>
        <p:nvSpPr>
          <p:cNvPr id="23" name="Text Placeholder 19">
            <a:extLst>
              <a:ext uri="{FF2B5EF4-FFF2-40B4-BE49-F238E27FC236}">
                <a16:creationId xmlns:a16="http://schemas.microsoft.com/office/drawing/2014/main" id="{7681E22C-DC4C-674E-8F7D-9DB61A30A915}"/>
              </a:ext>
            </a:extLst>
          </p:cNvPr>
          <p:cNvSpPr>
            <a:spLocks noGrp="1"/>
          </p:cNvSpPr>
          <p:nvPr>
            <p:ph type="body" sz="quarter" idx="12" hasCustomPrompt="1"/>
          </p:nvPr>
        </p:nvSpPr>
        <p:spPr>
          <a:xfrm>
            <a:off x="4981575" y="712934"/>
            <a:ext cx="6733954" cy="676275"/>
          </a:xfrm>
          <a:prstGeom prst="rect">
            <a:avLst/>
          </a:prstGeom>
        </p:spPr>
        <p:txBody>
          <a:bodyPr anchor="ctr">
            <a:normAutofit/>
          </a:bodyPr>
          <a:lstStyle>
            <a:lvl1pPr marL="0" indent="0" algn="r">
              <a:lnSpc>
                <a:spcPts val="1860"/>
              </a:lnSpc>
              <a:buFontTx/>
              <a:buNone/>
              <a:defRPr sz="1800" b="1" i="0">
                <a:solidFill>
                  <a:srgbClr val="929497"/>
                </a:solidFill>
                <a:latin typeface="Poppins" pitchFamily="2" charset="77"/>
                <a:cs typeface="Poppins" pitchFamily="2" charset="77"/>
              </a:defRPr>
            </a:lvl1pPr>
          </a:lstStyle>
          <a:p>
            <a:pPr lvl="0"/>
            <a:r>
              <a:rPr lang="en-US"/>
              <a:t>Event Name</a:t>
            </a:r>
          </a:p>
        </p:txBody>
      </p:sp>
      <p:sp>
        <p:nvSpPr>
          <p:cNvPr id="24" name="Rectangle 23">
            <a:extLst>
              <a:ext uri="{FF2B5EF4-FFF2-40B4-BE49-F238E27FC236}">
                <a16:creationId xmlns:a16="http://schemas.microsoft.com/office/drawing/2014/main" id="{47CA5187-4A9A-4541-9A36-E87DBF5AFD56}"/>
              </a:ext>
            </a:extLst>
          </p:cNvPr>
          <p:cNvSpPr/>
          <p:nvPr userDrawn="1"/>
        </p:nvSpPr>
        <p:spPr>
          <a:xfrm>
            <a:off x="0" y="6181725"/>
            <a:ext cx="12192000" cy="676275"/>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301453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with points">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stretch>
            <a:fillRect/>
          </a:stretch>
        </p:blipFill>
        <p:spPr>
          <a:xfrm>
            <a:off x="9378717" y="296944"/>
            <a:ext cx="2306868" cy="914400"/>
          </a:xfrm>
          <a:prstGeom prst="rect">
            <a:avLst/>
          </a:prstGeom>
        </p:spPr>
      </p:pic>
      <p:sp>
        <p:nvSpPr>
          <p:cNvPr id="5" name="Text Placeholder 4">
            <a:extLst>
              <a:ext uri="{FF2B5EF4-FFF2-40B4-BE49-F238E27FC236}">
                <a16:creationId xmlns:a16="http://schemas.microsoft.com/office/drawing/2014/main" id="{3B70A239-A0B2-D048-AB37-01552CED27C4}"/>
              </a:ext>
            </a:extLst>
          </p:cNvPr>
          <p:cNvSpPr>
            <a:spLocks noGrp="1"/>
          </p:cNvSpPr>
          <p:nvPr>
            <p:ph type="body" sz="quarter" idx="13" hasCustomPrompt="1"/>
          </p:nvPr>
        </p:nvSpPr>
        <p:spPr>
          <a:xfrm>
            <a:off x="1024320" y="461115"/>
            <a:ext cx="8354397" cy="914400"/>
          </a:xfrm>
          <a:prstGeom prst="rect">
            <a:avLst/>
          </a:prstGeom>
        </p:spPr>
        <p:txBody>
          <a:bodyPr>
            <a:normAutofit/>
          </a:bodyPr>
          <a:lstStyle>
            <a:lvl1pPr marL="0" indent="0" algn="l">
              <a:buFontTx/>
              <a:buNone/>
              <a:defRPr sz="4400" b="1" i="0">
                <a:latin typeface="Poppins" pitchFamily="2" charset="77"/>
                <a:cs typeface="Poppins" pitchFamily="2" charset="77"/>
              </a:defRPr>
            </a:lvl1pPr>
          </a:lstStyle>
          <a:p>
            <a:r>
              <a:rPr lang="en-US" dirty="0"/>
              <a:t>Sample Title</a:t>
            </a:r>
          </a:p>
        </p:txBody>
      </p:sp>
      <p:sp>
        <p:nvSpPr>
          <p:cNvPr id="36" name="Rectangle 35">
            <a:extLst>
              <a:ext uri="{FF2B5EF4-FFF2-40B4-BE49-F238E27FC236}">
                <a16:creationId xmlns:a16="http://schemas.microsoft.com/office/drawing/2014/main" id="{F64974F6-3D7D-A949-A938-9BFAD919E764}"/>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20A7CEA-8ECB-1042-ABB0-F430B0033B5B}"/>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77"/>
              </a:rPr>
              <a:t>‹#›</a:t>
            </a:fld>
            <a:r>
              <a:rPr lang="en-US" sz="1000" b="0" i="0" dirty="0">
                <a:solidFill>
                  <a:srgbClr val="221F1F"/>
                </a:solidFill>
                <a:latin typeface="Nunito" pitchFamily="2" charset="77"/>
              </a:rPr>
              <a:t> |</a:t>
            </a:r>
          </a:p>
        </p:txBody>
      </p:sp>
      <p:sp>
        <p:nvSpPr>
          <p:cNvPr id="7" name="Content Placeholder 6">
            <a:extLst>
              <a:ext uri="{FF2B5EF4-FFF2-40B4-BE49-F238E27FC236}">
                <a16:creationId xmlns:a16="http://schemas.microsoft.com/office/drawing/2014/main" id="{163B2AFF-F4C8-F64E-84A7-7D7AD34A8729}"/>
              </a:ext>
            </a:extLst>
          </p:cNvPr>
          <p:cNvSpPr>
            <a:spLocks noGrp="1"/>
          </p:cNvSpPr>
          <p:nvPr>
            <p:ph sz="quarter" idx="14" hasCustomPrompt="1"/>
          </p:nvPr>
        </p:nvSpPr>
        <p:spPr>
          <a:xfrm>
            <a:off x="954088" y="6473825"/>
            <a:ext cx="4333875" cy="246063"/>
          </a:xfrm>
          <a:prstGeom prst="rect">
            <a:avLst/>
          </a:prstGeom>
        </p:spPr>
        <p:txBody>
          <a:bodyPr>
            <a:noAutofit/>
          </a:bodyPr>
          <a:lstStyle>
            <a:lvl1pPr marL="0" indent="0">
              <a:buFontTx/>
              <a:buNone/>
              <a:defRPr sz="1000" b="0" i="0">
                <a:latin typeface="Nunito Light" pitchFamily="2" charset="77"/>
              </a:defRPr>
            </a:lvl1pPr>
          </a:lstStyle>
          <a:p>
            <a:pPr lvl="0"/>
            <a:r>
              <a:rPr lang="en-US" dirty="0"/>
              <a:t>Presentation Name </a:t>
            </a:r>
          </a:p>
        </p:txBody>
      </p:sp>
      <p:sp>
        <p:nvSpPr>
          <p:cNvPr id="3" name="Text Placeholder 2">
            <a:extLst>
              <a:ext uri="{FF2B5EF4-FFF2-40B4-BE49-F238E27FC236}">
                <a16:creationId xmlns:a16="http://schemas.microsoft.com/office/drawing/2014/main" id="{ACAF6830-647C-114A-9A01-294B865140D0}"/>
              </a:ext>
            </a:extLst>
          </p:cNvPr>
          <p:cNvSpPr>
            <a:spLocks noGrp="1"/>
          </p:cNvSpPr>
          <p:nvPr>
            <p:ph type="body" sz="quarter" idx="15"/>
          </p:nvPr>
        </p:nvSpPr>
        <p:spPr>
          <a:xfrm>
            <a:off x="954088" y="1828800"/>
            <a:ext cx="9764712" cy="3403600"/>
          </a:xfrm>
          <a:prstGeom prst="rect">
            <a:avLst/>
          </a:prstGeom>
        </p:spPr>
        <p:txBody>
          <a:bodyPr/>
          <a:lstStyle>
            <a:lvl1pPr>
              <a:buClr>
                <a:srgbClr val="FF0000"/>
              </a:buClr>
              <a:defRPr/>
            </a:lvl1pPr>
            <a:lvl2pPr>
              <a:buClr>
                <a:srgbClr val="FF0000"/>
              </a:buClr>
              <a:defRPr/>
            </a:lvl2pPr>
            <a:lvl3pPr>
              <a:buClr>
                <a:srgbClr val="FF0000"/>
              </a:buClr>
              <a:defRPr/>
            </a:lvl3pPr>
            <a:lvl4pPr>
              <a:buClr>
                <a:srgbClr val="FF0000"/>
              </a:buClr>
              <a:defRPr/>
            </a:lvl4pPr>
            <a:lvl5pPr>
              <a:buClr>
                <a:srgbClr val="FF0000"/>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93669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reak or Intro to New Topic">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stretch>
            <a:fillRect/>
          </a:stretch>
        </p:blipFill>
        <p:spPr>
          <a:xfrm>
            <a:off x="9378717" y="296944"/>
            <a:ext cx="2306868" cy="914400"/>
          </a:xfrm>
          <a:prstGeom prst="rect">
            <a:avLst/>
          </a:prstGeom>
        </p:spPr>
      </p:pic>
      <p:sp>
        <p:nvSpPr>
          <p:cNvPr id="5" name="Text Placeholder 4">
            <a:extLst>
              <a:ext uri="{FF2B5EF4-FFF2-40B4-BE49-F238E27FC236}">
                <a16:creationId xmlns:a16="http://schemas.microsoft.com/office/drawing/2014/main" id="{3B70A239-A0B2-D048-AB37-01552CED27C4}"/>
              </a:ext>
            </a:extLst>
          </p:cNvPr>
          <p:cNvSpPr>
            <a:spLocks noGrp="1"/>
          </p:cNvSpPr>
          <p:nvPr>
            <p:ph type="body" sz="quarter" idx="13" hasCustomPrompt="1"/>
          </p:nvPr>
        </p:nvSpPr>
        <p:spPr>
          <a:xfrm>
            <a:off x="1769754" y="1951984"/>
            <a:ext cx="8354397" cy="3031495"/>
          </a:xfrm>
          <a:prstGeom prst="rect">
            <a:avLst/>
          </a:prstGeom>
        </p:spPr>
        <p:txBody>
          <a:bodyPr anchor="ctr">
            <a:normAutofit/>
          </a:bodyPr>
          <a:lstStyle>
            <a:lvl1pPr marL="0" indent="0" algn="ctr">
              <a:buFontTx/>
              <a:buNone/>
              <a:defRPr sz="4400" b="1" i="0">
                <a:latin typeface="Poppins" pitchFamily="2" charset="77"/>
                <a:cs typeface="Poppins" pitchFamily="2" charset="77"/>
              </a:defRPr>
            </a:lvl1pPr>
          </a:lstStyle>
          <a:p>
            <a:r>
              <a:rPr lang="en-US" dirty="0"/>
              <a:t>Break or Intro of New Topic Title</a:t>
            </a:r>
          </a:p>
        </p:txBody>
      </p:sp>
      <p:sp>
        <p:nvSpPr>
          <p:cNvPr id="36" name="Rectangle 35">
            <a:extLst>
              <a:ext uri="{FF2B5EF4-FFF2-40B4-BE49-F238E27FC236}">
                <a16:creationId xmlns:a16="http://schemas.microsoft.com/office/drawing/2014/main" id="{F64974F6-3D7D-A949-A938-9BFAD919E764}"/>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20A7CEA-8ECB-1042-ABB0-F430B0033B5B}"/>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77"/>
              </a:rPr>
              <a:t>‹#›</a:t>
            </a:fld>
            <a:r>
              <a:rPr lang="en-US" sz="1000" b="0" i="0" dirty="0">
                <a:solidFill>
                  <a:srgbClr val="221F1F"/>
                </a:solidFill>
                <a:latin typeface="Nunito" pitchFamily="2" charset="77"/>
              </a:rPr>
              <a:t> |</a:t>
            </a:r>
          </a:p>
        </p:txBody>
      </p:sp>
      <p:sp>
        <p:nvSpPr>
          <p:cNvPr id="7" name="Content Placeholder 6">
            <a:extLst>
              <a:ext uri="{FF2B5EF4-FFF2-40B4-BE49-F238E27FC236}">
                <a16:creationId xmlns:a16="http://schemas.microsoft.com/office/drawing/2014/main" id="{163B2AFF-F4C8-F64E-84A7-7D7AD34A8729}"/>
              </a:ext>
            </a:extLst>
          </p:cNvPr>
          <p:cNvSpPr>
            <a:spLocks noGrp="1"/>
          </p:cNvSpPr>
          <p:nvPr>
            <p:ph sz="quarter" idx="14" hasCustomPrompt="1"/>
          </p:nvPr>
        </p:nvSpPr>
        <p:spPr>
          <a:xfrm>
            <a:off x="954088" y="6473825"/>
            <a:ext cx="4333875" cy="246063"/>
          </a:xfrm>
          <a:prstGeom prst="rect">
            <a:avLst/>
          </a:prstGeom>
        </p:spPr>
        <p:txBody>
          <a:bodyPr>
            <a:noAutofit/>
          </a:bodyPr>
          <a:lstStyle>
            <a:lvl1pPr marL="0" indent="0">
              <a:buFontTx/>
              <a:buNone/>
              <a:defRPr sz="1000" b="0" i="0">
                <a:latin typeface="Nunito" pitchFamily="2" charset="77"/>
              </a:defRPr>
            </a:lvl1pPr>
          </a:lstStyle>
          <a:p>
            <a:pPr lvl="0"/>
            <a:r>
              <a:rPr lang="en-US" dirty="0"/>
              <a:t>Presentation Name </a:t>
            </a:r>
          </a:p>
        </p:txBody>
      </p:sp>
    </p:spTree>
    <p:extLst>
      <p:ext uri="{BB962C8B-B14F-4D97-AF65-F5344CB8AC3E}">
        <p14:creationId xmlns:p14="http://schemas.microsoft.com/office/powerpoint/2010/main" val="11582355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reak or Intro to New Topic with Image Background">
    <p:spTree>
      <p:nvGrpSpPr>
        <p:cNvPr id="1" name=""/>
        <p:cNvGrpSpPr/>
        <p:nvPr/>
      </p:nvGrpSpPr>
      <p:grpSpPr>
        <a:xfrm>
          <a:off x="0" y="0"/>
          <a:ext cx="0" cy="0"/>
          <a:chOff x="0" y="0"/>
          <a:chExt cx="0" cy="0"/>
        </a:xfrm>
      </p:grpSpPr>
      <p:sp>
        <p:nvSpPr>
          <p:cNvPr id="10" name="Picture Placeholder 7">
            <a:extLst>
              <a:ext uri="{FF2B5EF4-FFF2-40B4-BE49-F238E27FC236}">
                <a16:creationId xmlns:a16="http://schemas.microsoft.com/office/drawing/2014/main" id="{84713546-9960-9A4A-9FC8-169B3D75C706}"/>
              </a:ext>
            </a:extLst>
          </p:cNvPr>
          <p:cNvSpPr>
            <a:spLocks noGrp="1"/>
          </p:cNvSpPr>
          <p:nvPr>
            <p:ph type="pic" sz="quarter" idx="12" hasCustomPrompt="1"/>
          </p:nvPr>
        </p:nvSpPr>
        <p:spPr>
          <a:xfrm>
            <a:off x="0" y="0"/>
            <a:ext cx="12192000" cy="6264130"/>
          </a:xfrm>
          <a:prstGeom prst="rect">
            <a:avLst/>
          </a:prstGeom>
          <a:solidFill>
            <a:schemeClr val="bg1">
              <a:lumMod val="85000"/>
            </a:schemeClr>
          </a:solidFill>
        </p:spPr>
        <p:txBody>
          <a:bodyPr wrap="square" lIns="360000" tIns="360000">
            <a:noAutofit/>
          </a:bodyPr>
          <a:lstStyle>
            <a:lvl1pPr marL="0" indent="0">
              <a:buNone/>
              <a:defRPr sz="1100" i="0">
                <a:latin typeface="Nunito" pitchFamily="2" charset="77"/>
                <a:cs typeface="Times New Roman" panose="02020603050405020304" pitchFamily="18" charset="0"/>
              </a:defRPr>
            </a:lvl1pPr>
          </a:lstStyle>
          <a:p>
            <a:r>
              <a:rPr lang="en-ZA" dirty="0"/>
              <a:t>Insert or Drag and Drop Image Here</a:t>
            </a:r>
          </a:p>
        </p:txBody>
      </p:sp>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stretch>
            <a:fillRect/>
          </a:stretch>
        </p:blipFill>
        <p:spPr>
          <a:xfrm>
            <a:off x="9378717" y="315878"/>
            <a:ext cx="2306868" cy="876530"/>
          </a:xfrm>
          <a:prstGeom prst="rect">
            <a:avLst/>
          </a:prstGeom>
        </p:spPr>
      </p:pic>
      <p:sp>
        <p:nvSpPr>
          <p:cNvPr id="5" name="Text Placeholder 4">
            <a:extLst>
              <a:ext uri="{FF2B5EF4-FFF2-40B4-BE49-F238E27FC236}">
                <a16:creationId xmlns:a16="http://schemas.microsoft.com/office/drawing/2014/main" id="{3B70A239-A0B2-D048-AB37-01552CED27C4}"/>
              </a:ext>
            </a:extLst>
          </p:cNvPr>
          <p:cNvSpPr>
            <a:spLocks noGrp="1"/>
          </p:cNvSpPr>
          <p:nvPr>
            <p:ph type="body" sz="quarter" idx="13" hasCustomPrompt="1"/>
          </p:nvPr>
        </p:nvSpPr>
        <p:spPr>
          <a:xfrm>
            <a:off x="2001044" y="2233949"/>
            <a:ext cx="8189912" cy="2249488"/>
          </a:xfrm>
          <a:prstGeom prst="rect">
            <a:avLst/>
          </a:prstGeom>
        </p:spPr>
        <p:txBody>
          <a:bodyPr>
            <a:normAutofit/>
          </a:bodyPr>
          <a:lstStyle>
            <a:lvl1pPr marL="0" indent="0" algn="ctr">
              <a:buFontTx/>
              <a:buNone/>
              <a:defRPr sz="4400" b="1" i="0">
                <a:latin typeface="Poppins" pitchFamily="2" charset="77"/>
                <a:cs typeface="Poppins" pitchFamily="2" charset="77"/>
              </a:defRPr>
            </a:lvl1pPr>
          </a:lstStyle>
          <a:p>
            <a:r>
              <a:rPr lang="en-US" dirty="0"/>
              <a:t>Break or Intro of New Topic Title with Image Background</a:t>
            </a:r>
          </a:p>
        </p:txBody>
      </p:sp>
      <p:sp>
        <p:nvSpPr>
          <p:cNvPr id="11" name="Rectangle 10">
            <a:extLst>
              <a:ext uri="{FF2B5EF4-FFF2-40B4-BE49-F238E27FC236}">
                <a16:creationId xmlns:a16="http://schemas.microsoft.com/office/drawing/2014/main" id="{2471D833-4557-D94E-8ADE-FD091E9D936C}"/>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E6004C4B-A28E-7B41-9B2C-BE000A519973}"/>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77"/>
              </a:rPr>
              <a:t>‹#›</a:t>
            </a:fld>
            <a:r>
              <a:rPr lang="en-US" sz="1000" b="0" i="0" dirty="0">
                <a:solidFill>
                  <a:srgbClr val="221F1F"/>
                </a:solidFill>
                <a:latin typeface="Nunito" pitchFamily="2" charset="77"/>
              </a:rPr>
              <a:t> |</a:t>
            </a:r>
          </a:p>
        </p:txBody>
      </p:sp>
      <p:sp>
        <p:nvSpPr>
          <p:cNvPr id="15" name="Content Placeholder 6">
            <a:extLst>
              <a:ext uri="{FF2B5EF4-FFF2-40B4-BE49-F238E27FC236}">
                <a16:creationId xmlns:a16="http://schemas.microsoft.com/office/drawing/2014/main" id="{C3B31CC9-5F1F-0044-92E6-231AE1F73B89}"/>
              </a:ext>
            </a:extLst>
          </p:cNvPr>
          <p:cNvSpPr>
            <a:spLocks noGrp="1"/>
          </p:cNvSpPr>
          <p:nvPr>
            <p:ph sz="quarter" idx="14" hasCustomPrompt="1"/>
          </p:nvPr>
        </p:nvSpPr>
        <p:spPr>
          <a:xfrm>
            <a:off x="954088" y="6473825"/>
            <a:ext cx="4333875" cy="246063"/>
          </a:xfrm>
          <a:prstGeom prst="rect">
            <a:avLst/>
          </a:prstGeom>
        </p:spPr>
        <p:txBody>
          <a:bodyPr>
            <a:noAutofit/>
          </a:bodyPr>
          <a:lstStyle>
            <a:lvl1pPr marL="0" indent="0">
              <a:buFontTx/>
              <a:buNone/>
              <a:defRPr sz="1000" b="0" i="0">
                <a:latin typeface="Nunito" pitchFamily="2" charset="77"/>
              </a:defRPr>
            </a:lvl1pPr>
          </a:lstStyle>
          <a:p>
            <a:pPr lvl="0"/>
            <a:r>
              <a:rPr lang="en-US" dirty="0"/>
              <a:t>Presentation Name </a:t>
            </a:r>
          </a:p>
        </p:txBody>
      </p:sp>
    </p:spTree>
    <p:extLst>
      <p:ext uri="{BB962C8B-B14F-4D97-AF65-F5344CB8AC3E}">
        <p14:creationId xmlns:p14="http://schemas.microsoft.com/office/powerpoint/2010/main" val="17485479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ide Title + SubTitle + points">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stretch>
            <a:fillRect/>
          </a:stretch>
        </p:blipFill>
        <p:spPr>
          <a:xfrm>
            <a:off x="9378717" y="296944"/>
            <a:ext cx="2306868" cy="914400"/>
          </a:xfrm>
          <a:prstGeom prst="rect">
            <a:avLst/>
          </a:prstGeom>
        </p:spPr>
      </p:pic>
      <p:sp>
        <p:nvSpPr>
          <p:cNvPr id="20" name="Text Placeholder 19">
            <a:extLst>
              <a:ext uri="{FF2B5EF4-FFF2-40B4-BE49-F238E27FC236}">
                <a16:creationId xmlns:a16="http://schemas.microsoft.com/office/drawing/2014/main" id="{CA94E383-665F-DE4D-9DA1-7E0530F9EEE4}"/>
              </a:ext>
            </a:extLst>
          </p:cNvPr>
          <p:cNvSpPr>
            <a:spLocks noGrp="1"/>
          </p:cNvSpPr>
          <p:nvPr>
            <p:ph type="body" sz="quarter" idx="10" hasCustomPrompt="1"/>
          </p:nvPr>
        </p:nvSpPr>
        <p:spPr>
          <a:xfrm>
            <a:off x="6096001" y="2241908"/>
            <a:ext cx="5343688" cy="1303233"/>
          </a:xfrm>
          <a:prstGeom prst="rect">
            <a:avLst/>
          </a:prstGeom>
        </p:spPr>
        <p:txBody>
          <a:bodyPr>
            <a:normAutofit/>
          </a:bodyPr>
          <a:lstStyle>
            <a:lvl1pPr marL="285750" indent="-285750">
              <a:buClr>
                <a:srgbClr val="FF0000"/>
              </a:buClr>
              <a:buSzPct val="150000"/>
              <a:buFont typeface="Arial" panose="020B0604020202020204" pitchFamily="34" charset="0"/>
              <a:buChar char="•"/>
              <a:defRPr sz="1800" b="0" i="0">
                <a:solidFill>
                  <a:schemeClr val="tx1"/>
                </a:solidFill>
                <a:latin typeface="Nunito" pitchFamily="2" charset="77"/>
                <a:cs typeface="Poppins" pitchFamily="2" charset="77"/>
              </a:defRPr>
            </a:lvl1pPr>
            <a:lvl2pPr marL="0" marR="0" indent="0" algn="l" defTabSz="914400" rtl="0" eaLnBrk="1" fontAlgn="auto" latinLnBrk="0" hangingPunct="1">
              <a:lnSpc>
                <a:spcPct val="90000"/>
              </a:lnSpc>
              <a:spcBef>
                <a:spcPts val="1000"/>
              </a:spcBef>
              <a:spcAft>
                <a:spcPts val="0"/>
              </a:spcAft>
              <a:buClrTx/>
              <a:buSzTx/>
              <a:buFontTx/>
              <a:buNone/>
              <a:tabLst/>
              <a:defRPr/>
            </a:lvl2pPr>
          </a:lstStyle>
          <a:p>
            <a:r>
              <a:rPr lang="en-US" dirty="0"/>
              <a:t>Point One</a:t>
            </a:r>
          </a:p>
          <a:p>
            <a:r>
              <a:rPr lang="en-US" dirty="0"/>
              <a:t>Point Two</a:t>
            </a:r>
          </a:p>
          <a:p>
            <a:r>
              <a:rPr lang="en-US" dirty="0"/>
              <a:t>Point Three</a:t>
            </a:r>
          </a:p>
          <a:p>
            <a:endParaRPr lang="en-US" dirty="0"/>
          </a:p>
        </p:txBody>
      </p:sp>
      <p:sp>
        <p:nvSpPr>
          <p:cNvPr id="5" name="Text Placeholder 4">
            <a:extLst>
              <a:ext uri="{FF2B5EF4-FFF2-40B4-BE49-F238E27FC236}">
                <a16:creationId xmlns:a16="http://schemas.microsoft.com/office/drawing/2014/main" id="{3B70A239-A0B2-D048-AB37-01552CED27C4}"/>
              </a:ext>
            </a:extLst>
          </p:cNvPr>
          <p:cNvSpPr>
            <a:spLocks noGrp="1"/>
          </p:cNvSpPr>
          <p:nvPr>
            <p:ph type="body" sz="quarter" idx="13" hasCustomPrompt="1"/>
          </p:nvPr>
        </p:nvSpPr>
        <p:spPr>
          <a:xfrm>
            <a:off x="752311" y="1722008"/>
            <a:ext cx="4535652" cy="3460487"/>
          </a:xfrm>
          <a:prstGeom prst="rect">
            <a:avLst/>
          </a:prstGeom>
        </p:spPr>
        <p:txBody>
          <a:bodyPr anchor="ctr">
            <a:normAutofit/>
          </a:bodyPr>
          <a:lstStyle>
            <a:lvl1pPr marL="0" indent="0" algn="l">
              <a:buFontTx/>
              <a:buNone/>
              <a:defRPr sz="4400" b="1" i="0">
                <a:latin typeface="Poppins" pitchFamily="2" charset="77"/>
                <a:cs typeface="Poppins" pitchFamily="2" charset="77"/>
              </a:defRPr>
            </a:lvl1pPr>
          </a:lstStyle>
          <a:p>
            <a:r>
              <a:rPr lang="en-US" dirty="0"/>
              <a:t>Sample Title</a:t>
            </a:r>
          </a:p>
        </p:txBody>
      </p:sp>
      <p:sp>
        <p:nvSpPr>
          <p:cNvPr id="36" name="Rectangle 35">
            <a:extLst>
              <a:ext uri="{FF2B5EF4-FFF2-40B4-BE49-F238E27FC236}">
                <a16:creationId xmlns:a16="http://schemas.microsoft.com/office/drawing/2014/main" id="{F64974F6-3D7D-A949-A938-9BFAD919E764}"/>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20A7CEA-8ECB-1042-ABB0-F430B0033B5B}"/>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77"/>
              </a:rPr>
              <a:t>‹#›</a:t>
            </a:fld>
            <a:r>
              <a:rPr lang="en-US" sz="1000" b="0" i="0" dirty="0">
                <a:solidFill>
                  <a:srgbClr val="221F1F"/>
                </a:solidFill>
                <a:latin typeface="Nunito" pitchFamily="2" charset="77"/>
              </a:rPr>
              <a:t> |</a:t>
            </a:r>
          </a:p>
        </p:txBody>
      </p:sp>
      <p:sp>
        <p:nvSpPr>
          <p:cNvPr id="7" name="Content Placeholder 6">
            <a:extLst>
              <a:ext uri="{FF2B5EF4-FFF2-40B4-BE49-F238E27FC236}">
                <a16:creationId xmlns:a16="http://schemas.microsoft.com/office/drawing/2014/main" id="{163B2AFF-F4C8-F64E-84A7-7D7AD34A8729}"/>
              </a:ext>
            </a:extLst>
          </p:cNvPr>
          <p:cNvSpPr>
            <a:spLocks noGrp="1"/>
          </p:cNvSpPr>
          <p:nvPr>
            <p:ph sz="quarter" idx="14" hasCustomPrompt="1"/>
          </p:nvPr>
        </p:nvSpPr>
        <p:spPr>
          <a:xfrm>
            <a:off x="954088" y="6473825"/>
            <a:ext cx="4333875" cy="246063"/>
          </a:xfrm>
          <a:prstGeom prst="rect">
            <a:avLst/>
          </a:prstGeom>
        </p:spPr>
        <p:txBody>
          <a:bodyPr>
            <a:noAutofit/>
          </a:bodyPr>
          <a:lstStyle>
            <a:lvl1pPr marL="0" indent="0">
              <a:buFontTx/>
              <a:buNone/>
              <a:defRPr sz="1000" b="0" i="0">
                <a:latin typeface="Nunito Light" pitchFamily="2" charset="77"/>
              </a:defRPr>
            </a:lvl1pPr>
          </a:lstStyle>
          <a:p>
            <a:pPr lvl="0"/>
            <a:r>
              <a:rPr lang="en-US" dirty="0"/>
              <a:t>Presentation Name </a:t>
            </a:r>
          </a:p>
        </p:txBody>
      </p:sp>
      <p:sp>
        <p:nvSpPr>
          <p:cNvPr id="9" name="Text Placeholder 19">
            <a:extLst>
              <a:ext uri="{FF2B5EF4-FFF2-40B4-BE49-F238E27FC236}">
                <a16:creationId xmlns:a16="http://schemas.microsoft.com/office/drawing/2014/main" id="{83CD2D48-D8D2-8341-A05F-05D85603BAA4}"/>
              </a:ext>
            </a:extLst>
          </p:cNvPr>
          <p:cNvSpPr>
            <a:spLocks noGrp="1"/>
          </p:cNvSpPr>
          <p:nvPr>
            <p:ph type="body" sz="quarter" idx="15" hasCustomPrompt="1"/>
          </p:nvPr>
        </p:nvSpPr>
        <p:spPr>
          <a:xfrm>
            <a:off x="6115437" y="1722008"/>
            <a:ext cx="5324252" cy="299646"/>
          </a:xfrm>
          <a:prstGeom prst="rect">
            <a:avLst/>
          </a:prstGeom>
        </p:spPr>
        <p:txBody>
          <a:bodyPr>
            <a:normAutofit/>
          </a:bodyPr>
          <a:lstStyle>
            <a:lvl1pPr marL="0" indent="0">
              <a:buFontTx/>
              <a:buNone/>
              <a:defRPr sz="1800" b="1" i="0">
                <a:solidFill>
                  <a:srgbClr val="EA0029"/>
                </a:solidFill>
                <a:latin typeface="Poppins" pitchFamily="2" charset="77"/>
                <a:cs typeface="Poppins" pitchFamily="2" charset="77"/>
              </a:defRPr>
            </a:lvl1pPr>
            <a:lvl2pPr marL="0" marR="0" indent="0" algn="l" defTabSz="914400" rtl="0" eaLnBrk="1" fontAlgn="auto" latinLnBrk="0" hangingPunct="1">
              <a:lnSpc>
                <a:spcPct val="90000"/>
              </a:lnSpc>
              <a:spcBef>
                <a:spcPts val="1000"/>
              </a:spcBef>
              <a:spcAft>
                <a:spcPts val="0"/>
              </a:spcAft>
              <a:buClrTx/>
              <a:buSzTx/>
              <a:buFontTx/>
              <a:buNone/>
              <a:tabLst/>
              <a:defRPr/>
            </a:lvl2pPr>
          </a:lstStyle>
          <a:p>
            <a:r>
              <a:rPr lang="en-US" dirty="0"/>
              <a:t>Subtitle One</a:t>
            </a:r>
          </a:p>
        </p:txBody>
      </p:sp>
      <p:sp>
        <p:nvSpPr>
          <p:cNvPr id="10" name="Text Placeholder 19">
            <a:extLst>
              <a:ext uri="{FF2B5EF4-FFF2-40B4-BE49-F238E27FC236}">
                <a16:creationId xmlns:a16="http://schemas.microsoft.com/office/drawing/2014/main" id="{D4B82B2C-700B-B440-9881-26B39C427D26}"/>
              </a:ext>
            </a:extLst>
          </p:cNvPr>
          <p:cNvSpPr>
            <a:spLocks noGrp="1"/>
          </p:cNvSpPr>
          <p:nvPr>
            <p:ph type="body" sz="quarter" idx="16" hasCustomPrompt="1"/>
          </p:nvPr>
        </p:nvSpPr>
        <p:spPr>
          <a:xfrm>
            <a:off x="6115437" y="3771525"/>
            <a:ext cx="5324252" cy="299646"/>
          </a:xfrm>
          <a:prstGeom prst="rect">
            <a:avLst/>
          </a:prstGeom>
        </p:spPr>
        <p:txBody>
          <a:bodyPr>
            <a:normAutofit/>
          </a:bodyPr>
          <a:lstStyle>
            <a:lvl1pPr marL="0" indent="0">
              <a:buFontTx/>
              <a:buNone/>
              <a:defRPr sz="1800" b="1" i="0">
                <a:solidFill>
                  <a:srgbClr val="EA0029"/>
                </a:solidFill>
                <a:latin typeface="Poppins" pitchFamily="2" charset="77"/>
                <a:cs typeface="Poppins" pitchFamily="2" charset="77"/>
              </a:defRPr>
            </a:lvl1pPr>
            <a:lvl2pPr marL="0" marR="0" indent="0" algn="l" defTabSz="914400" rtl="0" eaLnBrk="1" fontAlgn="auto" latinLnBrk="0" hangingPunct="1">
              <a:lnSpc>
                <a:spcPct val="90000"/>
              </a:lnSpc>
              <a:spcBef>
                <a:spcPts val="1000"/>
              </a:spcBef>
              <a:spcAft>
                <a:spcPts val="0"/>
              </a:spcAft>
              <a:buClrTx/>
              <a:buSzTx/>
              <a:buFontTx/>
              <a:buNone/>
              <a:tabLst/>
              <a:defRPr/>
            </a:lvl2pPr>
          </a:lstStyle>
          <a:p>
            <a:r>
              <a:rPr lang="en-US" dirty="0"/>
              <a:t>Subtitle Two</a:t>
            </a:r>
          </a:p>
        </p:txBody>
      </p:sp>
      <p:sp>
        <p:nvSpPr>
          <p:cNvPr id="11" name="Text Placeholder 19">
            <a:extLst>
              <a:ext uri="{FF2B5EF4-FFF2-40B4-BE49-F238E27FC236}">
                <a16:creationId xmlns:a16="http://schemas.microsoft.com/office/drawing/2014/main" id="{8704C630-C5B3-8647-9FA3-B1575313F4C7}"/>
              </a:ext>
            </a:extLst>
          </p:cNvPr>
          <p:cNvSpPr>
            <a:spLocks noGrp="1"/>
          </p:cNvSpPr>
          <p:nvPr>
            <p:ph type="body" sz="quarter" idx="17" hasCustomPrompt="1"/>
          </p:nvPr>
        </p:nvSpPr>
        <p:spPr>
          <a:xfrm>
            <a:off x="6096001" y="4301936"/>
            <a:ext cx="5343688" cy="1303233"/>
          </a:xfrm>
          <a:prstGeom prst="rect">
            <a:avLst/>
          </a:prstGeom>
        </p:spPr>
        <p:txBody>
          <a:bodyPr>
            <a:normAutofit/>
          </a:bodyPr>
          <a:lstStyle>
            <a:lvl1pPr marL="285750" indent="-285750">
              <a:buClr>
                <a:srgbClr val="FF0000"/>
              </a:buClr>
              <a:buSzPct val="150000"/>
              <a:buFont typeface="Arial" panose="020B0604020202020204" pitchFamily="34" charset="0"/>
              <a:buChar char="•"/>
              <a:defRPr sz="1800" b="0" i="0">
                <a:solidFill>
                  <a:schemeClr val="tx1"/>
                </a:solidFill>
                <a:latin typeface="Nunito" pitchFamily="2" charset="77"/>
                <a:cs typeface="Poppins" pitchFamily="2" charset="77"/>
              </a:defRPr>
            </a:lvl1pPr>
            <a:lvl2pPr marL="0" marR="0" indent="0" algn="l" defTabSz="914400" rtl="0" eaLnBrk="1" fontAlgn="auto" latinLnBrk="0" hangingPunct="1">
              <a:lnSpc>
                <a:spcPct val="90000"/>
              </a:lnSpc>
              <a:spcBef>
                <a:spcPts val="1000"/>
              </a:spcBef>
              <a:spcAft>
                <a:spcPts val="0"/>
              </a:spcAft>
              <a:buClrTx/>
              <a:buSzTx/>
              <a:buFontTx/>
              <a:buNone/>
              <a:tabLst/>
              <a:defRPr/>
            </a:lvl2pPr>
          </a:lstStyle>
          <a:p>
            <a:r>
              <a:rPr lang="en-US" dirty="0"/>
              <a:t>Point One</a:t>
            </a:r>
          </a:p>
          <a:p>
            <a:r>
              <a:rPr lang="en-US" dirty="0"/>
              <a:t>Point Two</a:t>
            </a:r>
          </a:p>
          <a:p>
            <a:r>
              <a:rPr lang="en-US" dirty="0"/>
              <a:t>Point Three</a:t>
            </a:r>
          </a:p>
          <a:p>
            <a:endParaRPr lang="en-US" dirty="0"/>
          </a:p>
        </p:txBody>
      </p:sp>
    </p:spTree>
    <p:extLst>
      <p:ext uri="{BB962C8B-B14F-4D97-AF65-F5344CB8AC3E}">
        <p14:creationId xmlns:p14="http://schemas.microsoft.com/office/powerpoint/2010/main" val="39873899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Points + Image">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CA94E383-665F-DE4D-9DA1-7E0530F9EEE4}"/>
              </a:ext>
            </a:extLst>
          </p:cNvPr>
          <p:cNvSpPr>
            <a:spLocks noGrp="1"/>
          </p:cNvSpPr>
          <p:nvPr>
            <p:ph type="body" sz="quarter" idx="10" hasCustomPrompt="1"/>
          </p:nvPr>
        </p:nvSpPr>
        <p:spPr>
          <a:xfrm>
            <a:off x="5680821" y="2506972"/>
            <a:ext cx="4914677" cy="3393537"/>
          </a:xfrm>
          <a:prstGeom prst="rect">
            <a:avLst/>
          </a:prstGeom>
        </p:spPr>
        <p:txBody>
          <a:bodyPr>
            <a:normAutofit/>
          </a:bodyPr>
          <a:lstStyle>
            <a:lvl1pPr marL="285750" indent="-285750">
              <a:buClr>
                <a:srgbClr val="EA0029"/>
              </a:buClr>
              <a:buSzPct val="150000"/>
              <a:buFont typeface="Arial" panose="020B0604020202020204" pitchFamily="34" charset="0"/>
              <a:buChar char="•"/>
              <a:defRPr sz="1800" b="0" i="0">
                <a:solidFill>
                  <a:schemeClr val="tx1"/>
                </a:solidFill>
                <a:latin typeface="Nunito" pitchFamily="2" charset="77"/>
                <a:cs typeface="Poppins" pitchFamily="2" charset="77"/>
              </a:defRPr>
            </a:lvl1pPr>
            <a:lvl2pPr marL="0" marR="0" indent="0" algn="l" defTabSz="914400" rtl="0" eaLnBrk="1" fontAlgn="auto" latinLnBrk="0" hangingPunct="1">
              <a:lnSpc>
                <a:spcPct val="90000"/>
              </a:lnSpc>
              <a:spcBef>
                <a:spcPts val="1000"/>
              </a:spcBef>
              <a:spcAft>
                <a:spcPts val="0"/>
              </a:spcAft>
              <a:buClrTx/>
              <a:buSzTx/>
              <a:buFontTx/>
              <a:buNone/>
              <a:tabLst/>
              <a:defRPr/>
            </a:lvl2pPr>
          </a:lstStyle>
          <a:p>
            <a:r>
              <a:rPr lang="en-US" dirty="0"/>
              <a:t>Point One</a:t>
            </a:r>
          </a:p>
          <a:p>
            <a:r>
              <a:rPr lang="en-US" dirty="0"/>
              <a:t>Point Two</a:t>
            </a:r>
          </a:p>
          <a:p>
            <a:r>
              <a:rPr lang="en-US" dirty="0"/>
              <a:t>Point Three</a:t>
            </a:r>
          </a:p>
          <a:p>
            <a:r>
              <a:rPr lang="en-US" dirty="0"/>
              <a:t>Point Four</a:t>
            </a:r>
          </a:p>
        </p:txBody>
      </p:sp>
      <p:sp>
        <p:nvSpPr>
          <p:cNvPr id="16" name="Picture Placeholder 42">
            <a:extLst>
              <a:ext uri="{FF2B5EF4-FFF2-40B4-BE49-F238E27FC236}">
                <a16:creationId xmlns:a16="http://schemas.microsoft.com/office/drawing/2014/main" id="{1B2D02DA-A124-E149-AA36-1EAE876D872C}"/>
              </a:ext>
            </a:extLst>
          </p:cNvPr>
          <p:cNvSpPr>
            <a:spLocks noGrp="1"/>
          </p:cNvSpPr>
          <p:nvPr>
            <p:ph type="pic" sz="quarter" idx="33"/>
          </p:nvPr>
        </p:nvSpPr>
        <p:spPr>
          <a:xfrm>
            <a:off x="574165" y="1353496"/>
            <a:ext cx="4224079" cy="4547014"/>
          </a:xfrm>
          <a:prstGeom prst="rect">
            <a:avLst/>
          </a:prstGeom>
          <a:solidFill>
            <a:schemeClr val="bg1">
              <a:lumMod val="8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Tx/>
              <a:buNone/>
              <a:tabLst/>
              <a:defRPr sz="1100" b="0" i="0">
                <a:latin typeface="Nunito" pitchFamily="2" charset="77"/>
              </a:defRPr>
            </a:lvl1pPr>
          </a:lstStyle>
          <a:p>
            <a:endParaRPr lang="en-US" dirty="0"/>
          </a:p>
          <a:p>
            <a:r>
              <a:rPr lang="en-US" dirty="0"/>
              <a:t>Insert or Drag and Drop Image Here</a:t>
            </a:r>
          </a:p>
          <a:p>
            <a:endParaRPr lang="en-US" dirty="0"/>
          </a:p>
        </p:txBody>
      </p:sp>
      <p:sp>
        <p:nvSpPr>
          <p:cNvPr id="17" name="Text Placeholder 4">
            <a:extLst>
              <a:ext uri="{FF2B5EF4-FFF2-40B4-BE49-F238E27FC236}">
                <a16:creationId xmlns:a16="http://schemas.microsoft.com/office/drawing/2014/main" id="{526F6137-B09D-7742-A38F-35C76166FE37}"/>
              </a:ext>
            </a:extLst>
          </p:cNvPr>
          <p:cNvSpPr>
            <a:spLocks noGrp="1"/>
          </p:cNvSpPr>
          <p:nvPr>
            <p:ph type="body" sz="quarter" idx="13" hasCustomPrompt="1"/>
          </p:nvPr>
        </p:nvSpPr>
        <p:spPr>
          <a:xfrm>
            <a:off x="5680821" y="1684805"/>
            <a:ext cx="4914677" cy="687257"/>
          </a:xfrm>
          <a:prstGeom prst="rect">
            <a:avLst/>
          </a:prstGeom>
        </p:spPr>
        <p:txBody>
          <a:bodyPr>
            <a:normAutofit/>
          </a:bodyPr>
          <a:lstStyle>
            <a:lvl1pPr marL="0" indent="0">
              <a:buFontTx/>
              <a:buNone/>
              <a:defRPr sz="3200" b="1" i="0">
                <a:latin typeface="Poppins" pitchFamily="2" charset="77"/>
                <a:cs typeface="Poppins" pitchFamily="2" charset="77"/>
              </a:defRPr>
            </a:lvl1pPr>
          </a:lstStyle>
          <a:p>
            <a:r>
              <a:rPr lang="en-US" dirty="0"/>
              <a:t>Insert Heading</a:t>
            </a:r>
          </a:p>
        </p:txBody>
      </p:sp>
      <p:pic>
        <p:nvPicPr>
          <p:cNvPr id="18" name="Picture 17">
            <a:extLst>
              <a:ext uri="{FF2B5EF4-FFF2-40B4-BE49-F238E27FC236}">
                <a16:creationId xmlns:a16="http://schemas.microsoft.com/office/drawing/2014/main" id="{54EF5488-960B-E049-B326-EFD5543BBE43}"/>
              </a:ext>
            </a:extLst>
          </p:cNvPr>
          <p:cNvPicPr>
            <a:picLocks noChangeAspect="1"/>
          </p:cNvPicPr>
          <p:nvPr userDrawn="1"/>
        </p:nvPicPr>
        <p:blipFill>
          <a:blip r:embed="rId2"/>
          <a:stretch>
            <a:fillRect/>
          </a:stretch>
        </p:blipFill>
        <p:spPr>
          <a:xfrm>
            <a:off x="9378717" y="296944"/>
            <a:ext cx="2306868" cy="914400"/>
          </a:xfrm>
          <a:prstGeom prst="rect">
            <a:avLst/>
          </a:prstGeom>
        </p:spPr>
      </p:pic>
      <p:sp>
        <p:nvSpPr>
          <p:cNvPr id="29" name="Rectangle 28">
            <a:extLst>
              <a:ext uri="{FF2B5EF4-FFF2-40B4-BE49-F238E27FC236}">
                <a16:creationId xmlns:a16="http://schemas.microsoft.com/office/drawing/2014/main" id="{D7A92DE7-D6C7-5F4F-B035-62E2A650906C}"/>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EB871E5F-C400-024A-BD93-263390F56DC6}"/>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77"/>
              </a:rPr>
              <a:t>‹#›</a:t>
            </a:fld>
            <a:r>
              <a:rPr lang="en-US" sz="1000" b="0" i="0" dirty="0">
                <a:solidFill>
                  <a:srgbClr val="221F1F"/>
                </a:solidFill>
                <a:latin typeface="Nunito" pitchFamily="2" charset="77"/>
              </a:rPr>
              <a:t> |</a:t>
            </a:r>
          </a:p>
        </p:txBody>
      </p:sp>
      <p:sp>
        <p:nvSpPr>
          <p:cNvPr id="3" name="Text Placeholder 2">
            <a:extLst>
              <a:ext uri="{FF2B5EF4-FFF2-40B4-BE49-F238E27FC236}">
                <a16:creationId xmlns:a16="http://schemas.microsoft.com/office/drawing/2014/main" id="{35BBB2C7-1649-714B-9036-6F3313F76B67}"/>
              </a:ext>
            </a:extLst>
          </p:cNvPr>
          <p:cNvSpPr>
            <a:spLocks noGrp="1"/>
          </p:cNvSpPr>
          <p:nvPr>
            <p:ph type="body" sz="quarter" idx="34" hasCustomPrompt="1"/>
          </p:nvPr>
        </p:nvSpPr>
        <p:spPr>
          <a:xfrm>
            <a:off x="904875" y="6488113"/>
            <a:ext cx="4622800" cy="246062"/>
          </a:xfrm>
          <a:prstGeom prst="rect">
            <a:avLst/>
          </a:prstGeom>
        </p:spPr>
        <p:txBody>
          <a:bodyPr>
            <a:noAutofit/>
          </a:bodyPr>
          <a:lstStyle>
            <a:lvl1pPr marL="0" indent="0">
              <a:buFontTx/>
              <a:buNone/>
              <a:defRPr sz="1000">
                <a:latin typeface="Nunito" pitchFamily="2" charset="77"/>
              </a:defRPr>
            </a:lvl1pPr>
          </a:lstStyle>
          <a:p>
            <a:pPr lvl="0"/>
            <a:r>
              <a:rPr lang="en-US" dirty="0"/>
              <a:t>Presentation Name</a:t>
            </a:r>
          </a:p>
        </p:txBody>
      </p:sp>
    </p:spTree>
    <p:extLst>
      <p:ext uri="{BB962C8B-B14F-4D97-AF65-F5344CB8AC3E}">
        <p14:creationId xmlns:p14="http://schemas.microsoft.com/office/powerpoint/2010/main" val="41821055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stretch>
            <a:fillRect/>
          </a:stretch>
        </p:blipFill>
        <p:spPr>
          <a:xfrm>
            <a:off x="9378717" y="296944"/>
            <a:ext cx="2306868" cy="914400"/>
          </a:xfrm>
          <a:prstGeom prst="rect">
            <a:avLst/>
          </a:prstGeom>
        </p:spPr>
      </p:pic>
      <p:sp>
        <p:nvSpPr>
          <p:cNvPr id="36" name="Rectangle 35">
            <a:extLst>
              <a:ext uri="{FF2B5EF4-FFF2-40B4-BE49-F238E27FC236}">
                <a16:creationId xmlns:a16="http://schemas.microsoft.com/office/drawing/2014/main" id="{F64974F6-3D7D-A949-A938-9BFAD919E764}"/>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20A7CEA-8ECB-1042-ABB0-F430B0033B5B}"/>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77"/>
              </a:rPr>
              <a:t>‹#›</a:t>
            </a:fld>
            <a:r>
              <a:rPr lang="en-US" sz="1000" b="0" i="0" dirty="0">
                <a:solidFill>
                  <a:srgbClr val="221F1F"/>
                </a:solidFill>
                <a:latin typeface="Nunito" pitchFamily="2" charset="77"/>
              </a:rPr>
              <a:t> |</a:t>
            </a:r>
          </a:p>
        </p:txBody>
      </p:sp>
      <p:sp>
        <p:nvSpPr>
          <p:cNvPr id="7" name="Content Placeholder 6">
            <a:extLst>
              <a:ext uri="{FF2B5EF4-FFF2-40B4-BE49-F238E27FC236}">
                <a16:creationId xmlns:a16="http://schemas.microsoft.com/office/drawing/2014/main" id="{163B2AFF-F4C8-F64E-84A7-7D7AD34A8729}"/>
              </a:ext>
            </a:extLst>
          </p:cNvPr>
          <p:cNvSpPr>
            <a:spLocks noGrp="1"/>
          </p:cNvSpPr>
          <p:nvPr>
            <p:ph sz="quarter" idx="14" hasCustomPrompt="1"/>
          </p:nvPr>
        </p:nvSpPr>
        <p:spPr>
          <a:xfrm>
            <a:off x="954088" y="6473825"/>
            <a:ext cx="4333875" cy="246063"/>
          </a:xfrm>
          <a:prstGeom prst="rect">
            <a:avLst/>
          </a:prstGeom>
        </p:spPr>
        <p:txBody>
          <a:bodyPr>
            <a:noAutofit/>
          </a:bodyPr>
          <a:lstStyle>
            <a:lvl1pPr marL="0" indent="0">
              <a:buFontTx/>
              <a:buNone/>
              <a:defRPr sz="1000" b="0" i="0">
                <a:latin typeface="Nunito" pitchFamily="2" charset="77"/>
              </a:defRPr>
            </a:lvl1pPr>
          </a:lstStyle>
          <a:p>
            <a:pPr lvl="0"/>
            <a:r>
              <a:rPr lang="en-US" dirty="0"/>
              <a:t>Presentation Name </a:t>
            </a:r>
          </a:p>
        </p:txBody>
      </p:sp>
    </p:spTree>
    <p:extLst>
      <p:ext uri="{BB962C8B-B14F-4D97-AF65-F5344CB8AC3E}">
        <p14:creationId xmlns:p14="http://schemas.microsoft.com/office/powerpoint/2010/main" val="39899682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No Logo">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F64974F6-3D7D-A949-A938-9BFAD919E764}"/>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20A7CEA-8ECB-1042-ABB0-F430B0033B5B}"/>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77"/>
              </a:rPr>
              <a:t>‹#›</a:t>
            </a:fld>
            <a:r>
              <a:rPr lang="en-US" sz="1000" b="0" i="0" dirty="0">
                <a:solidFill>
                  <a:srgbClr val="221F1F"/>
                </a:solidFill>
                <a:latin typeface="Nunito" pitchFamily="2" charset="77"/>
              </a:rPr>
              <a:t> |</a:t>
            </a:r>
          </a:p>
        </p:txBody>
      </p:sp>
      <p:sp>
        <p:nvSpPr>
          <p:cNvPr id="7" name="Content Placeholder 6">
            <a:extLst>
              <a:ext uri="{FF2B5EF4-FFF2-40B4-BE49-F238E27FC236}">
                <a16:creationId xmlns:a16="http://schemas.microsoft.com/office/drawing/2014/main" id="{163B2AFF-F4C8-F64E-84A7-7D7AD34A8729}"/>
              </a:ext>
            </a:extLst>
          </p:cNvPr>
          <p:cNvSpPr>
            <a:spLocks noGrp="1"/>
          </p:cNvSpPr>
          <p:nvPr>
            <p:ph sz="quarter" idx="14" hasCustomPrompt="1"/>
          </p:nvPr>
        </p:nvSpPr>
        <p:spPr>
          <a:xfrm>
            <a:off x="954088" y="6473825"/>
            <a:ext cx="4333875" cy="246063"/>
          </a:xfrm>
          <a:prstGeom prst="rect">
            <a:avLst/>
          </a:prstGeom>
        </p:spPr>
        <p:txBody>
          <a:bodyPr>
            <a:noAutofit/>
          </a:bodyPr>
          <a:lstStyle>
            <a:lvl1pPr marL="0" indent="0">
              <a:buFontTx/>
              <a:buNone/>
              <a:defRPr sz="1000" b="0" i="0">
                <a:latin typeface="Nunito" pitchFamily="2" charset="77"/>
              </a:defRPr>
            </a:lvl1pPr>
          </a:lstStyle>
          <a:p>
            <a:pPr lvl="0"/>
            <a:r>
              <a:rPr lang="en-US" dirty="0"/>
              <a:t>Presentation Name </a:t>
            </a:r>
          </a:p>
        </p:txBody>
      </p:sp>
    </p:spTree>
    <p:extLst>
      <p:ext uri="{BB962C8B-B14F-4D97-AF65-F5344CB8AC3E}">
        <p14:creationId xmlns:p14="http://schemas.microsoft.com/office/powerpoint/2010/main" val="4069124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with points">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stretch>
            <a:fillRect/>
          </a:stretch>
        </p:blipFill>
        <p:spPr>
          <a:xfrm>
            <a:off x="9378717" y="296944"/>
            <a:ext cx="2306868" cy="914400"/>
          </a:xfrm>
          <a:prstGeom prst="rect">
            <a:avLst/>
          </a:prstGeom>
        </p:spPr>
      </p:pic>
      <p:sp>
        <p:nvSpPr>
          <p:cNvPr id="20" name="Text Placeholder 19">
            <a:extLst>
              <a:ext uri="{FF2B5EF4-FFF2-40B4-BE49-F238E27FC236}">
                <a16:creationId xmlns:a16="http://schemas.microsoft.com/office/drawing/2014/main" id="{CA94E383-665F-DE4D-9DA1-7E0530F9EEE4}"/>
              </a:ext>
            </a:extLst>
          </p:cNvPr>
          <p:cNvSpPr>
            <a:spLocks noGrp="1"/>
          </p:cNvSpPr>
          <p:nvPr>
            <p:ph type="body" sz="quarter" idx="10" hasCustomPrompt="1"/>
          </p:nvPr>
        </p:nvSpPr>
        <p:spPr>
          <a:xfrm>
            <a:off x="1024320" y="1871831"/>
            <a:ext cx="9660804" cy="3310665"/>
          </a:xfrm>
          <a:prstGeom prst="rect">
            <a:avLst/>
          </a:prstGeom>
        </p:spPr>
        <p:txBody>
          <a:bodyPr>
            <a:normAutofit/>
          </a:bodyPr>
          <a:lstStyle>
            <a:lvl1pPr marL="285750" indent="-285750">
              <a:buClr>
                <a:srgbClr val="FF0000"/>
              </a:buClr>
              <a:buSzPct val="150000"/>
              <a:buFont typeface="Arial" panose="020B0604020202020204" pitchFamily="34" charset="0"/>
              <a:buChar char="•"/>
              <a:defRPr sz="1800" b="0" i="0">
                <a:solidFill>
                  <a:schemeClr val="tx1"/>
                </a:solidFill>
                <a:latin typeface="Nunito" pitchFamily="2" charset="77"/>
                <a:cs typeface="Poppins" pitchFamily="2" charset="77"/>
              </a:defRPr>
            </a:lvl1pPr>
            <a:lvl2pPr marL="0" marR="0" indent="0" algn="l" defTabSz="914400" rtl="0" eaLnBrk="1" fontAlgn="auto" latinLnBrk="0" hangingPunct="1">
              <a:lnSpc>
                <a:spcPct val="90000"/>
              </a:lnSpc>
              <a:spcBef>
                <a:spcPts val="1000"/>
              </a:spcBef>
              <a:spcAft>
                <a:spcPts val="0"/>
              </a:spcAft>
              <a:buClrTx/>
              <a:buSzTx/>
              <a:buFontTx/>
              <a:buNone/>
              <a:tabLst/>
              <a:defRPr/>
            </a:lvl2pPr>
          </a:lstStyle>
          <a:p>
            <a:r>
              <a:rPr lang="en-US"/>
              <a:t>Point One</a:t>
            </a:r>
          </a:p>
          <a:p>
            <a:r>
              <a:rPr lang="en-US"/>
              <a:t>Point Two</a:t>
            </a:r>
          </a:p>
          <a:p>
            <a:r>
              <a:rPr lang="en-US"/>
              <a:t>Point Three</a:t>
            </a:r>
          </a:p>
          <a:p>
            <a:endParaRPr lang="en-US"/>
          </a:p>
        </p:txBody>
      </p:sp>
      <p:sp>
        <p:nvSpPr>
          <p:cNvPr id="5" name="Text Placeholder 4">
            <a:extLst>
              <a:ext uri="{FF2B5EF4-FFF2-40B4-BE49-F238E27FC236}">
                <a16:creationId xmlns:a16="http://schemas.microsoft.com/office/drawing/2014/main" id="{3B70A239-A0B2-D048-AB37-01552CED27C4}"/>
              </a:ext>
            </a:extLst>
          </p:cNvPr>
          <p:cNvSpPr>
            <a:spLocks noGrp="1"/>
          </p:cNvSpPr>
          <p:nvPr>
            <p:ph type="body" sz="quarter" idx="13" hasCustomPrompt="1"/>
          </p:nvPr>
        </p:nvSpPr>
        <p:spPr>
          <a:xfrm>
            <a:off x="1024320" y="461115"/>
            <a:ext cx="8354397" cy="914400"/>
          </a:xfrm>
          <a:prstGeom prst="rect">
            <a:avLst/>
          </a:prstGeom>
        </p:spPr>
        <p:txBody>
          <a:bodyPr>
            <a:normAutofit/>
          </a:bodyPr>
          <a:lstStyle>
            <a:lvl1pPr marL="0" indent="0" algn="l">
              <a:buFontTx/>
              <a:buNone/>
              <a:defRPr sz="4400" b="0" i="0">
                <a:latin typeface="Nunito" pitchFamily="2" charset="0"/>
                <a:cs typeface="Poppins" pitchFamily="2" charset="77"/>
              </a:defRPr>
            </a:lvl1pPr>
          </a:lstStyle>
          <a:p>
            <a:r>
              <a:rPr lang="en-US" dirty="0"/>
              <a:t>Sample Title</a:t>
            </a:r>
          </a:p>
        </p:txBody>
      </p:sp>
      <p:sp>
        <p:nvSpPr>
          <p:cNvPr id="36" name="Rectangle 35">
            <a:extLst>
              <a:ext uri="{FF2B5EF4-FFF2-40B4-BE49-F238E27FC236}">
                <a16:creationId xmlns:a16="http://schemas.microsoft.com/office/drawing/2014/main" id="{F64974F6-3D7D-A949-A938-9BFAD919E764}"/>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20A7CEA-8ECB-1042-ABB0-F430B0033B5B}"/>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0"/>
              </a:rPr>
              <a:t>‹#›</a:t>
            </a:fld>
            <a:r>
              <a:rPr lang="en-US" sz="1000" b="0" i="0">
                <a:solidFill>
                  <a:srgbClr val="221F1F"/>
                </a:solidFill>
                <a:latin typeface="Nunito" pitchFamily="2" charset="0"/>
              </a:rPr>
              <a:t> |</a:t>
            </a:r>
          </a:p>
        </p:txBody>
      </p:sp>
      <p:sp>
        <p:nvSpPr>
          <p:cNvPr id="7" name="Content Placeholder 6">
            <a:extLst>
              <a:ext uri="{FF2B5EF4-FFF2-40B4-BE49-F238E27FC236}">
                <a16:creationId xmlns:a16="http://schemas.microsoft.com/office/drawing/2014/main" id="{163B2AFF-F4C8-F64E-84A7-7D7AD34A8729}"/>
              </a:ext>
            </a:extLst>
          </p:cNvPr>
          <p:cNvSpPr>
            <a:spLocks noGrp="1"/>
          </p:cNvSpPr>
          <p:nvPr>
            <p:ph sz="quarter" idx="14" hasCustomPrompt="1"/>
          </p:nvPr>
        </p:nvSpPr>
        <p:spPr>
          <a:xfrm>
            <a:off x="954088" y="6473825"/>
            <a:ext cx="4333875" cy="246063"/>
          </a:xfrm>
          <a:prstGeom prst="rect">
            <a:avLst/>
          </a:prstGeom>
        </p:spPr>
        <p:txBody>
          <a:bodyPr>
            <a:noAutofit/>
          </a:bodyPr>
          <a:lstStyle>
            <a:lvl1pPr marL="0" indent="0">
              <a:buFontTx/>
              <a:buNone/>
              <a:defRPr sz="1000" b="0" i="0">
                <a:latin typeface="Nunito" pitchFamily="2" charset="0"/>
              </a:defRPr>
            </a:lvl1pPr>
          </a:lstStyle>
          <a:p>
            <a:pPr lvl="0"/>
            <a:r>
              <a:rPr lang="en-US"/>
              <a:t>Presentation Name </a:t>
            </a:r>
          </a:p>
        </p:txBody>
      </p:sp>
    </p:spTree>
    <p:extLst>
      <p:ext uri="{BB962C8B-B14F-4D97-AF65-F5344CB8AC3E}">
        <p14:creationId xmlns:p14="http://schemas.microsoft.com/office/powerpoint/2010/main" val="638668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reak or Intro to New Topic">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stretch>
            <a:fillRect/>
          </a:stretch>
        </p:blipFill>
        <p:spPr>
          <a:xfrm>
            <a:off x="9378717" y="296944"/>
            <a:ext cx="2306868" cy="914400"/>
          </a:xfrm>
          <a:prstGeom prst="rect">
            <a:avLst/>
          </a:prstGeom>
        </p:spPr>
      </p:pic>
      <p:sp>
        <p:nvSpPr>
          <p:cNvPr id="5" name="Text Placeholder 4">
            <a:extLst>
              <a:ext uri="{FF2B5EF4-FFF2-40B4-BE49-F238E27FC236}">
                <a16:creationId xmlns:a16="http://schemas.microsoft.com/office/drawing/2014/main" id="{3B70A239-A0B2-D048-AB37-01552CED27C4}"/>
              </a:ext>
            </a:extLst>
          </p:cNvPr>
          <p:cNvSpPr>
            <a:spLocks noGrp="1"/>
          </p:cNvSpPr>
          <p:nvPr>
            <p:ph type="body" sz="quarter" idx="13" hasCustomPrompt="1"/>
          </p:nvPr>
        </p:nvSpPr>
        <p:spPr>
          <a:xfrm>
            <a:off x="1769754" y="1951984"/>
            <a:ext cx="8354397" cy="3031495"/>
          </a:xfrm>
          <a:prstGeom prst="rect">
            <a:avLst/>
          </a:prstGeom>
        </p:spPr>
        <p:txBody>
          <a:bodyPr anchor="ctr">
            <a:normAutofit/>
          </a:bodyPr>
          <a:lstStyle>
            <a:lvl1pPr marL="0" indent="0" algn="ctr">
              <a:buFontTx/>
              <a:buNone/>
              <a:defRPr sz="4400" b="1" i="0">
                <a:latin typeface="Poppins" pitchFamily="2" charset="77"/>
                <a:cs typeface="Poppins" pitchFamily="2" charset="77"/>
              </a:defRPr>
            </a:lvl1pPr>
          </a:lstStyle>
          <a:p>
            <a:r>
              <a:rPr lang="en-US"/>
              <a:t>Break or Intro of New Topic Title</a:t>
            </a:r>
          </a:p>
        </p:txBody>
      </p:sp>
      <p:sp>
        <p:nvSpPr>
          <p:cNvPr id="36" name="Rectangle 35">
            <a:extLst>
              <a:ext uri="{FF2B5EF4-FFF2-40B4-BE49-F238E27FC236}">
                <a16:creationId xmlns:a16="http://schemas.microsoft.com/office/drawing/2014/main" id="{F64974F6-3D7D-A949-A938-9BFAD919E764}"/>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20A7CEA-8ECB-1042-ABB0-F430B0033B5B}"/>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77"/>
              </a:rPr>
              <a:t>‹#›</a:t>
            </a:fld>
            <a:r>
              <a:rPr lang="en-US" sz="1000" b="0" i="0">
                <a:solidFill>
                  <a:srgbClr val="221F1F"/>
                </a:solidFill>
                <a:latin typeface="Nunito" pitchFamily="2" charset="77"/>
              </a:rPr>
              <a:t> |</a:t>
            </a:r>
          </a:p>
        </p:txBody>
      </p:sp>
      <p:sp>
        <p:nvSpPr>
          <p:cNvPr id="7" name="Content Placeholder 6">
            <a:extLst>
              <a:ext uri="{FF2B5EF4-FFF2-40B4-BE49-F238E27FC236}">
                <a16:creationId xmlns:a16="http://schemas.microsoft.com/office/drawing/2014/main" id="{163B2AFF-F4C8-F64E-84A7-7D7AD34A8729}"/>
              </a:ext>
            </a:extLst>
          </p:cNvPr>
          <p:cNvSpPr>
            <a:spLocks noGrp="1"/>
          </p:cNvSpPr>
          <p:nvPr>
            <p:ph sz="quarter" idx="14" hasCustomPrompt="1"/>
          </p:nvPr>
        </p:nvSpPr>
        <p:spPr>
          <a:xfrm>
            <a:off x="954088" y="6473825"/>
            <a:ext cx="4333875" cy="246063"/>
          </a:xfrm>
          <a:prstGeom prst="rect">
            <a:avLst/>
          </a:prstGeom>
        </p:spPr>
        <p:txBody>
          <a:bodyPr>
            <a:noAutofit/>
          </a:bodyPr>
          <a:lstStyle>
            <a:lvl1pPr marL="0" indent="0">
              <a:buFontTx/>
              <a:buNone/>
              <a:defRPr sz="1000" b="0" i="0">
                <a:latin typeface="Nunito" pitchFamily="2" charset="77"/>
              </a:defRPr>
            </a:lvl1pPr>
          </a:lstStyle>
          <a:p>
            <a:pPr lvl="0"/>
            <a:r>
              <a:rPr lang="en-US"/>
              <a:t>Presentation Name </a:t>
            </a:r>
          </a:p>
        </p:txBody>
      </p:sp>
    </p:spTree>
    <p:extLst>
      <p:ext uri="{BB962C8B-B14F-4D97-AF65-F5344CB8AC3E}">
        <p14:creationId xmlns:p14="http://schemas.microsoft.com/office/powerpoint/2010/main" val="31502370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reak or Intro to New Topic with Image Background">
    <p:spTree>
      <p:nvGrpSpPr>
        <p:cNvPr id="1" name=""/>
        <p:cNvGrpSpPr/>
        <p:nvPr/>
      </p:nvGrpSpPr>
      <p:grpSpPr>
        <a:xfrm>
          <a:off x="0" y="0"/>
          <a:ext cx="0" cy="0"/>
          <a:chOff x="0" y="0"/>
          <a:chExt cx="0" cy="0"/>
        </a:xfrm>
      </p:grpSpPr>
      <p:sp>
        <p:nvSpPr>
          <p:cNvPr id="10" name="Picture Placeholder 7">
            <a:extLst>
              <a:ext uri="{FF2B5EF4-FFF2-40B4-BE49-F238E27FC236}">
                <a16:creationId xmlns:a16="http://schemas.microsoft.com/office/drawing/2014/main" id="{84713546-9960-9A4A-9FC8-169B3D75C706}"/>
              </a:ext>
            </a:extLst>
          </p:cNvPr>
          <p:cNvSpPr>
            <a:spLocks noGrp="1"/>
          </p:cNvSpPr>
          <p:nvPr>
            <p:ph type="pic" sz="quarter" idx="12" hasCustomPrompt="1"/>
          </p:nvPr>
        </p:nvSpPr>
        <p:spPr>
          <a:xfrm>
            <a:off x="0" y="0"/>
            <a:ext cx="12192000" cy="6264130"/>
          </a:xfrm>
          <a:prstGeom prst="rect">
            <a:avLst/>
          </a:prstGeom>
          <a:solidFill>
            <a:schemeClr val="bg1">
              <a:lumMod val="85000"/>
            </a:schemeClr>
          </a:solidFill>
        </p:spPr>
        <p:txBody>
          <a:bodyPr wrap="square" lIns="360000" tIns="360000">
            <a:noAutofit/>
          </a:bodyPr>
          <a:lstStyle>
            <a:lvl1pPr marL="0" indent="0">
              <a:buNone/>
              <a:defRPr sz="1100" i="0">
                <a:latin typeface="Nunito" pitchFamily="2" charset="77"/>
                <a:cs typeface="Times New Roman" panose="02020603050405020304" pitchFamily="18" charset="0"/>
              </a:defRPr>
            </a:lvl1pPr>
          </a:lstStyle>
          <a:p>
            <a:r>
              <a:rPr lang="en-ZA"/>
              <a:t>Insert or Drag and Drop Image Here</a:t>
            </a:r>
          </a:p>
        </p:txBody>
      </p:sp>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stretch>
            <a:fillRect/>
          </a:stretch>
        </p:blipFill>
        <p:spPr>
          <a:xfrm>
            <a:off x="9378717" y="315878"/>
            <a:ext cx="2306868" cy="876530"/>
          </a:xfrm>
          <a:prstGeom prst="rect">
            <a:avLst/>
          </a:prstGeom>
        </p:spPr>
      </p:pic>
      <p:sp>
        <p:nvSpPr>
          <p:cNvPr id="5" name="Text Placeholder 4">
            <a:extLst>
              <a:ext uri="{FF2B5EF4-FFF2-40B4-BE49-F238E27FC236}">
                <a16:creationId xmlns:a16="http://schemas.microsoft.com/office/drawing/2014/main" id="{3B70A239-A0B2-D048-AB37-01552CED27C4}"/>
              </a:ext>
            </a:extLst>
          </p:cNvPr>
          <p:cNvSpPr>
            <a:spLocks noGrp="1"/>
          </p:cNvSpPr>
          <p:nvPr>
            <p:ph type="body" sz="quarter" idx="13" hasCustomPrompt="1"/>
          </p:nvPr>
        </p:nvSpPr>
        <p:spPr>
          <a:xfrm>
            <a:off x="2001044" y="2233949"/>
            <a:ext cx="8189912" cy="2249488"/>
          </a:xfrm>
          <a:prstGeom prst="rect">
            <a:avLst/>
          </a:prstGeom>
        </p:spPr>
        <p:txBody>
          <a:bodyPr>
            <a:normAutofit/>
          </a:bodyPr>
          <a:lstStyle>
            <a:lvl1pPr marL="0" indent="0" algn="ctr">
              <a:buFontTx/>
              <a:buNone/>
              <a:defRPr sz="4400" b="1" i="0">
                <a:latin typeface="Poppins" pitchFamily="2" charset="77"/>
                <a:cs typeface="Poppins" pitchFamily="2" charset="77"/>
              </a:defRPr>
            </a:lvl1pPr>
          </a:lstStyle>
          <a:p>
            <a:r>
              <a:rPr lang="en-US"/>
              <a:t>Break or Intro of New Topic Title with Image Background</a:t>
            </a:r>
          </a:p>
        </p:txBody>
      </p:sp>
      <p:sp>
        <p:nvSpPr>
          <p:cNvPr id="11" name="Rectangle 10">
            <a:extLst>
              <a:ext uri="{FF2B5EF4-FFF2-40B4-BE49-F238E27FC236}">
                <a16:creationId xmlns:a16="http://schemas.microsoft.com/office/drawing/2014/main" id="{2471D833-4557-D94E-8ADE-FD091E9D936C}"/>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E6004C4B-A28E-7B41-9B2C-BE000A519973}"/>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77"/>
              </a:rPr>
              <a:t>‹#›</a:t>
            </a:fld>
            <a:r>
              <a:rPr lang="en-US" sz="1000" b="0" i="0">
                <a:solidFill>
                  <a:srgbClr val="221F1F"/>
                </a:solidFill>
                <a:latin typeface="Nunito" pitchFamily="2" charset="77"/>
              </a:rPr>
              <a:t> |</a:t>
            </a:r>
          </a:p>
        </p:txBody>
      </p:sp>
      <p:sp>
        <p:nvSpPr>
          <p:cNvPr id="15" name="Content Placeholder 6">
            <a:extLst>
              <a:ext uri="{FF2B5EF4-FFF2-40B4-BE49-F238E27FC236}">
                <a16:creationId xmlns:a16="http://schemas.microsoft.com/office/drawing/2014/main" id="{C3B31CC9-5F1F-0044-92E6-231AE1F73B89}"/>
              </a:ext>
            </a:extLst>
          </p:cNvPr>
          <p:cNvSpPr>
            <a:spLocks noGrp="1"/>
          </p:cNvSpPr>
          <p:nvPr>
            <p:ph sz="quarter" idx="14" hasCustomPrompt="1"/>
          </p:nvPr>
        </p:nvSpPr>
        <p:spPr>
          <a:xfrm>
            <a:off x="954088" y="6473825"/>
            <a:ext cx="4333875" cy="246063"/>
          </a:xfrm>
          <a:prstGeom prst="rect">
            <a:avLst/>
          </a:prstGeom>
        </p:spPr>
        <p:txBody>
          <a:bodyPr>
            <a:noAutofit/>
          </a:bodyPr>
          <a:lstStyle>
            <a:lvl1pPr marL="0" indent="0">
              <a:buFontTx/>
              <a:buNone/>
              <a:defRPr sz="1000" b="0" i="0">
                <a:latin typeface="Nunito" pitchFamily="2" charset="77"/>
              </a:defRPr>
            </a:lvl1pPr>
          </a:lstStyle>
          <a:p>
            <a:pPr lvl="0"/>
            <a:r>
              <a:rPr lang="en-US"/>
              <a:t>Presentation Name </a:t>
            </a:r>
          </a:p>
        </p:txBody>
      </p:sp>
    </p:spTree>
    <p:extLst>
      <p:ext uri="{BB962C8B-B14F-4D97-AF65-F5344CB8AC3E}">
        <p14:creationId xmlns:p14="http://schemas.microsoft.com/office/powerpoint/2010/main" val="823086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 Points + Image">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CA94E383-665F-DE4D-9DA1-7E0530F9EEE4}"/>
              </a:ext>
            </a:extLst>
          </p:cNvPr>
          <p:cNvSpPr>
            <a:spLocks noGrp="1"/>
          </p:cNvSpPr>
          <p:nvPr>
            <p:ph type="body" sz="quarter" idx="10" hasCustomPrompt="1"/>
          </p:nvPr>
        </p:nvSpPr>
        <p:spPr>
          <a:xfrm>
            <a:off x="5680821" y="1539686"/>
            <a:ext cx="4914677" cy="4360823"/>
          </a:xfrm>
          <a:prstGeom prst="rect">
            <a:avLst/>
          </a:prstGeom>
        </p:spPr>
        <p:txBody>
          <a:bodyPr>
            <a:normAutofit/>
          </a:bodyPr>
          <a:lstStyle>
            <a:lvl1pPr marL="285750" indent="-285750">
              <a:buClr>
                <a:srgbClr val="EA0029"/>
              </a:buClr>
              <a:buSzPct val="150000"/>
              <a:buFont typeface="Arial" panose="020B0604020202020204" pitchFamily="34" charset="0"/>
              <a:buChar char="•"/>
              <a:defRPr sz="1800" b="0" i="0">
                <a:solidFill>
                  <a:schemeClr val="tx1"/>
                </a:solidFill>
                <a:latin typeface="Arial" panose="020B0604020202020204" pitchFamily="34" charset="0"/>
                <a:cs typeface="Arial" panose="020B0604020202020204" pitchFamily="34" charset="0"/>
              </a:defRPr>
            </a:lvl1pPr>
            <a:lvl2pPr marL="0" marR="0" indent="0" algn="l" defTabSz="914400" rtl="0" eaLnBrk="1" fontAlgn="auto" latinLnBrk="0" hangingPunct="1">
              <a:lnSpc>
                <a:spcPct val="90000"/>
              </a:lnSpc>
              <a:spcBef>
                <a:spcPts val="1000"/>
              </a:spcBef>
              <a:spcAft>
                <a:spcPts val="0"/>
              </a:spcAft>
              <a:buClrTx/>
              <a:buSzTx/>
              <a:buFontTx/>
              <a:buNone/>
              <a:tabLst/>
              <a:defRPr/>
            </a:lvl2pPr>
          </a:lstStyle>
          <a:p>
            <a:r>
              <a:rPr lang="en-US"/>
              <a:t>Point One</a:t>
            </a:r>
          </a:p>
          <a:p>
            <a:r>
              <a:rPr lang="en-US"/>
              <a:t>Point Two</a:t>
            </a:r>
          </a:p>
          <a:p>
            <a:r>
              <a:rPr lang="en-US"/>
              <a:t>Point Three</a:t>
            </a:r>
          </a:p>
          <a:p>
            <a:r>
              <a:rPr lang="en-US"/>
              <a:t>Point Four</a:t>
            </a:r>
          </a:p>
        </p:txBody>
      </p:sp>
      <p:sp>
        <p:nvSpPr>
          <p:cNvPr id="16" name="Picture Placeholder 42">
            <a:extLst>
              <a:ext uri="{FF2B5EF4-FFF2-40B4-BE49-F238E27FC236}">
                <a16:creationId xmlns:a16="http://schemas.microsoft.com/office/drawing/2014/main" id="{1B2D02DA-A124-E149-AA36-1EAE876D872C}"/>
              </a:ext>
            </a:extLst>
          </p:cNvPr>
          <p:cNvSpPr>
            <a:spLocks noGrp="1"/>
          </p:cNvSpPr>
          <p:nvPr>
            <p:ph type="pic" sz="quarter" idx="33"/>
          </p:nvPr>
        </p:nvSpPr>
        <p:spPr>
          <a:xfrm>
            <a:off x="574165" y="1539686"/>
            <a:ext cx="4224079" cy="4360824"/>
          </a:xfrm>
          <a:prstGeom prst="rect">
            <a:avLst/>
          </a:prstGeom>
          <a:solidFill>
            <a:schemeClr val="bg1">
              <a:lumMod val="8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Tx/>
              <a:buNone/>
              <a:tabLst/>
              <a:defRPr sz="1100" b="0" i="0">
                <a:latin typeface="Arial" panose="020B0604020202020204" pitchFamily="34" charset="0"/>
                <a:cs typeface="Arial" panose="020B0604020202020204" pitchFamily="34" charset="0"/>
              </a:defRPr>
            </a:lvl1pPr>
          </a:lstStyle>
          <a:p>
            <a:endParaRPr lang="en-US" dirty="0"/>
          </a:p>
          <a:p>
            <a:r>
              <a:rPr lang="en-US" dirty="0"/>
              <a:t>Insert or Drag and Drop Image Here</a:t>
            </a:r>
          </a:p>
          <a:p>
            <a:endParaRPr lang="en-US" dirty="0"/>
          </a:p>
        </p:txBody>
      </p:sp>
      <p:pic>
        <p:nvPicPr>
          <p:cNvPr id="18" name="Picture 17">
            <a:extLst>
              <a:ext uri="{FF2B5EF4-FFF2-40B4-BE49-F238E27FC236}">
                <a16:creationId xmlns:a16="http://schemas.microsoft.com/office/drawing/2014/main" id="{54EF5488-960B-E049-B326-EFD5543BBE43}"/>
              </a:ext>
            </a:extLst>
          </p:cNvPr>
          <p:cNvPicPr>
            <a:picLocks noChangeAspect="1"/>
          </p:cNvPicPr>
          <p:nvPr userDrawn="1"/>
        </p:nvPicPr>
        <p:blipFill>
          <a:blip r:embed="rId2"/>
          <a:stretch>
            <a:fillRect/>
          </a:stretch>
        </p:blipFill>
        <p:spPr>
          <a:xfrm>
            <a:off x="9378717" y="296944"/>
            <a:ext cx="2306868" cy="914400"/>
          </a:xfrm>
          <a:prstGeom prst="rect">
            <a:avLst/>
          </a:prstGeom>
        </p:spPr>
      </p:pic>
      <p:sp>
        <p:nvSpPr>
          <p:cNvPr id="29" name="Rectangle 28">
            <a:extLst>
              <a:ext uri="{FF2B5EF4-FFF2-40B4-BE49-F238E27FC236}">
                <a16:creationId xmlns:a16="http://schemas.microsoft.com/office/drawing/2014/main" id="{D7A92DE7-D6C7-5F4F-B035-62E2A650906C}"/>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TextBox 34">
            <a:extLst>
              <a:ext uri="{FF2B5EF4-FFF2-40B4-BE49-F238E27FC236}">
                <a16:creationId xmlns:a16="http://schemas.microsoft.com/office/drawing/2014/main" id="{EB871E5F-C400-024A-BD93-263390F56DC6}"/>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kumimoji="0" lang="en-US" sz="1000" b="0" i="0" u="none" strike="noStrike" kern="1200" cap="none" spc="0" normalizeH="0" baseline="0" noProof="0" smtClean="0">
                <a:ln>
                  <a:noFill/>
                </a:ln>
                <a:solidFill>
                  <a:srgbClr val="221F1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a:t>
            </a:fld>
            <a:r>
              <a:rPr kumimoji="0" lang="en-US" sz="1000" b="0" i="0" u="none" strike="noStrike" kern="1200" cap="none" spc="0" normalizeH="0" baseline="0" noProof="0">
                <a:ln>
                  <a:noFill/>
                </a:ln>
                <a:solidFill>
                  <a:srgbClr val="221F1F"/>
                </a:solidFill>
                <a:effectLst/>
                <a:uLnTx/>
                <a:uFillTx/>
                <a:latin typeface="Arial" panose="020B0604020202020204" pitchFamily="34" charset="0"/>
                <a:ea typeface="+mn-ea"/>
                <a:cs typeface="Arial" panose="020B0604020202020204" pitchFamily="34" charset="0"/>
              </a:rPr>
              <a:t> |</a:t>
            </a:r>
          </a:p>
        </p:txBody>
      </p:sp>
      <p:sp>
        <p:nvSpPr>
          <p:cNvPr id="3" name="Text Placeholder 2">
            <a:extLst>
              <a:ext uri="{FF2B5EF4-FFF2-40B4-BE49-F238E27FC236}">
                <a16:creationId xmlns:a16="http://schemas.microsoft.com/office/drawing/2014/main" id="{35BBB2C7-1649-714B-9036-6F3313F76B67}"/>
              </a:ext>
            </a:extLst>
          </p:cNvPr>
          <p:cNvSpPr>
            <a:spLocks noGrp="1"/>
          </p:cNvSpPr>
          <p:nvPr>
            <p:ph type="body" sz="quarter" idx="34" hasCustomPrompt="1"/>
          </p:nvPr>
        </p:nvSpPr>
        <p:spPr>
          <a:xfrm>
            <a:off x="904875" y="6488113"/>
            <a:ext cx="4622800" cy="246062"/>
          </a:xfrm>
          <a:prstGeom prst="rect">
            <a:avLst/>
          </a:prstGeom>
        </p:spPr>
        <p:txBody>
          <a:bodyPr>
            <a:noAutofit/>
          </a:bodyPr>
          <a:lstStyle>
            <a:lvl1pPr marL="0" indent="0">
              <a:buFontTx/>
              <a:buNone/>
              <a:defRPr sz="1000">
                <a:latin typeface="Arial" panose="020B0604020202020204" pitchFamily="34" charset="0"/>
                <a:cs typeface="Arial" panose="020B0604020202020204" pitchFamily="34" charset="0"/>
              </a:defRPr>
            </a:lvl1pPr>
          </a:lstStyle>
          <a:p>
            <a:pPr lvl="0"/>
            <a:r>
              <a:rPr lang="en-US"/>
              <a:t>Presentation Name</a:t>
            </a:r>
          </a:p>
        </p:txBody>
      </p:sp>
      <p:sp>
        <p:nvSpPr>
          <p:cNvPr id="2" name="Text Placeholder 4">
            <a:extLst>
              <a:ext uri="{FF2B5EF4-FFF2-40B4-BE49-F238E27FC236}">
                <a16:creationId xmlns:a16="http://schemas.microsoft.com/office/drawing/2014/main" id="{1898D7A8-C25A-A967-0C89-AA3D546D28AE}"/>
              </a:ext>
            </a:extLst>
          </p:cNvPr>
          <p:cNvSpPr>
            <a:spLocks noGrp="1"/>
          </p:cNvSpPr>
          <p:nvPr>
            <p:ph type="body" sz="quarter" idx="35" hasCustomPrompt="1"/>
          </p:nvPr>
        </p:nvSpPr>
        <p:spPr>
          <a:xfrm>
            <a:off x="574166" y="461115"/>
            <a:ext cx="8804552" cy="914400"/>
          </a:xfrm>
          <a:prstGeom prst="rect">
            <a:avLst/>
          </a:prstGeom>
        </p:spPr>
        <p:txBody>
          <a:bodyPr>
            <a:normAutofit/>
          </a:bodyPr>
          <a:lstStyle>
            <a:lvl1pPr marL="0" indent="0" algn="l">
              <a:buFontTx/>
              <a:buNone/>
              <a:defRPr sz="4400" b="0" i="0">
                <a:latin typeface="Arial" panose="020B0604020202020204" pitchFamily="34" charset="0"/>
                <a:cs typeface="Arial" panose="020B0604020202020204" pitchFamily="34" charset="0"/>
              </a:defRPr>
            </a:lvl1pPr>
          </a:lstStyle>
          <a:p>
            <a:r>
              <a:rPr lang="en-US" dirty="0"/>
              <a:t>Sample Title</a:t>
            </a:r>
          </a:p>
        </p:txBody>
      </p:sp>
    </p:spTree>
    <p:extLst>
      <p:ext uri="{BB962C8B-B14F-4D97-AF65-F5344CB8AC3E}">
        <p14:creationId xmlns:p14="http://schemas.microsoft.com/office/powerpoint/2010/main" val="877793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 Points + Image">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CA94E383-665F-DE4D-9DA1-7E0530F9EEE4}"/>
              </a:ext>
            </a:extLst>
          </p:cNvPr>
          <p:cNvSpPr>
            <a:spLocks noGrp="1"/>
          </p:cNvSpPr>
          <p:nvPr>
            <p:ph type="body" sz="quarter" idx="10" hasCustomPrompt="1"/>
          </p:nvPr>
        </p:nvSpPr>
        <p:spPr>
          <a:xfrm>
            <a:off x="574166" y="1557325"/>
            <a:ext cx="6463943" cy="4360823"/>
          </a:xfrm>
          <a:prstGeom prst="rect">
            <a:avLst/>
          </a:prstGeom>
        </p:spPr>
        <p:txBody>
          <a:bodyPr>
            <a:normAutofit/>
          </a:bodyPr>
          <a:lstStyle>
            <a:lvl1pPr marL="285750" indent="-285750">
              <a:buClr>
                <a:srgbClr val="EA0029"/>
              </a:buClr>
              <a:buSzPct val="150000"/>
              <a:buFont typeface="Arial" panose="020B0604020202020204" pitchFamily="34" charset="0"/>
              <a:buChar char="•"/>
              <a:defRPr sz="2400" b="0" i="0">
                <a:solidFill>
                  <a:schemeClr val="tx1"/>
                </a:solidFill>
                <a:latin typeface="Arial" panose="020B0604020202020204" pitchFamily="34" charset="0"/>
                <a:cs typeface="Arial" panose="020B0604020202020204" pitchFamily="34" charset="0"/>
              </a:defRPr>
            </a:lvl1pPr>
            <a:lvl2pPr marL="0" marR="0" indent="0" algn="l" defTabSz="914400" rtl="0" eaLnBrk="1" fontAlgn="auto" latinLnBrk="0" hangingPunct="1">
              <a:lnSpc>
                <a:spcPct val="90000"/>
              </a:lnSpc>
              <a:spcBef>
                <a:spcPts val="1000"/>
              </a:spcBef>
              <a:spcAft>
                <a:spcPts val="0"/>
              </a:spcAft>
              <a:buClrTx/>
              <a:buSzTx/>
              <a:buFontTx/>
              <a:buNone/>
              <a:tabLst/>
              <a:defRPr/>
            </a:lvl2pPr>
          </a:lstStyle>
          <a:p>
            <a:r>
              <a:rPr lang="en-US" dirty="0"/>
              <a:t>Point One</a:t>
            </a:r>
          </a:p>
          <a:p>
            <a:endParaRPr lang="en-US" dirty="0"/>
          </a:p>
          <a:p>
            <a:r>
              <a:rPr lang="en-US" dirty="0"/>
              <a:t>Point Two</a:t>
            </a:r>
          </a:p>
          <a:p>
            <a:endParaRPr lang="en-US" dirty="0"/>
          </a:p>
          <a:p>
            <a:r>
              <a:rPr lang="en-US" dirty="0"/>
              <a:t>Point Three</a:t>
            </a:r>
          </a:p>
          <a:p>
            <a:endParaRPr lang="en-US" dirty="0"/>
          </a:p>
          <a:p>
            <a:r>
              <a:rPr lang="en-US" dirty="0"/>
              <a:t>Point Four</a:t>
            </a:r>
          </a:p>
        </p:txBody>
      </p:sp>
      <p:sp>
        <p:nvSpPr>
          <p:cNvPr id="16" name="Picture Placeholder 42">
            <a:extLst>
              <a:ext uri="{FF2B5EF4-FFF2-40B4-BE49-F238E27FC236}">
                <a16:creationId xmlns:a16="http://schemas.microsoft.com/office/drawing/2014/main" id="{1B2D02DA-A124-E149-AA36-1EAE876D872C}"/>
              </a:ext>
            </a:extLst>
          </p:cNvPr>
          <p:cNvSpPr>
            <a:spLocks noGrp="1"/>
          </p:cNvSpPr>
          <p:nvPr>
            <p:ph type="pic" sz="quarter" idx="33"/>
          </p:nvPr>
        </p:nvSpPr>
        <p:spPr>
          <a:xfrm>
            <a:off x="7529147" y="1557324"/>
            <a:ext cx="4224079" cy="4360824"/>
          </a:xfrm>
          <a:prstGeom prst="rect">
            <a:avLst/>
          </a:prstGeom>
          <a:solidFill>
            <a:schemeClr val="bg1">
              <a:lumMod val="85000"/>
            </a:schemeClr>
          </a:solidFill>
        </p:spPr>
        <p:txBody>
          <a:bodyPr wrap="square">
            <a:noAutofit/>
          </a:bodyPr>
          <a:lstStyle>
            <a:lvl1pPr marL="0" marR="0" indent="0" algn="ctr" defTabSz="914400" rtl="0" eaLnBrk="1" fontAlgn="auto" latinLnBrk="0" hangingPunct="1">
              <a:lnSpc>
                <a:spcPct val="90000"/>
              </a:lnSpc>
              <a:spcBef>
                <a:spcPts val="1000"/>
              </a:spcBef>
              <a:spcAft>
                <a:spcPts val="0"/>
              </a:spcAft>
              <a:buClrTx/>
              <a:buSzTx/>
              <a:buFontTx/>
              <a:buNone/>
              <a:tabLst/>
              <a:defRPr sz="1100" b="0" i="0">
                <a:latin typeface="Arial" panose="020B0604020202020204" pitchFamily="34" charset="0"/>
                <a:cs typeface="Arial" panose="020B0604020202020204" pitchFamily="34" charset="0"/>
              </a:defRPr>
            </a:lvl1pPr>
          </a:lstStyle>
          <a:p>
            <a:endParaRPr lang="en-US" dirty="0"/>
          </a:p>
          <a:p>
            <a:r>
              <a:rPr lang="en-US" dirty="0"/>
              <a:t>Insert or Drag and Drop Image Here</a:t>
            </a:r>
          </a:p>
          <a:p>
            <a:endParaRPr lang="en-US" dirty="0"/>
          </a:p>
        </p:txBody>
      </p:sp>
      <p:pic>
        <p:nvPicPr>
          <p:cNvPr id="18" name="Picture 17">
            <a:extLst>
              <a:ext uri="{FF2B5EF4-FFF2-40B4-BE49-F238E27FC236}">
                <a16:creationId xmlns:a16="http://schemas.microsoft.com/office/drawing/2014/main" id="{54EF5488-960B-E049-B326-EFD5543BBE43}"/>
              </a:ext>
            </a:extLst>
          </p:cNvPr>
          <p:cNvPicPr>
            <a:picLocks noChangeAspect="1"/>
          </p:cNvPicPr>
          <p:nvPr userDrawn="1"/>
        </p:nvPicPr>
        <p:blipFill>
          <a:blip r:embed="rId2"/>
          <a:stretch>
            <a:fillRect/>
          </a:stretch>
        </p:blipFill>
        <p:spPr>
          <a:xfrm>
            <a:off x="9378717" y="296944"/>
            <a:ext cx="2306868" cy="914400"/>
          </a:xfrm>
          <a:prstGeom prst="rect">
            <a:avLst/>
          </a:prstGeom>
        </p:spPr>
      </p:pic>
      <p:sp>
        <p:nvSpPr>
          <p:cNvPr id="29" name="Rectangle 28">
            <a:extLst>
              <a:ext uri="{FF2B5EF4-FFF2-40B4-BE49-F238E27FC236}">
                <a16:creationId xmlns:a16="http://schemas.microsoft.com/office/drawing/2014/main" id="{D7A92DE7-D6C7-5F4F-B035-62E2A650906C}"/>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TextBox 34">
            <a:extLst>
              <a:ext uri="{FF2B5EF4-FFF2-40B4-BE49-F238E27FC236}">
                <a16:creationId xmlns:a16="http://schemas.microsoft.com/office/drawing/2014/main" id="{EB871E5F-C400-024A-BD93-263390F56DC6}"/>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kumimoji="0" lang="en-US" sz="1000" b="0" i="0" u="none" strike="noStrike" kern="1200" cap="none" spc="0" normalizeH="0" baseline="0" noProof="0" smtClean="0">
                <a:ln>
                  <a:noFill/>
                </a:ln>
                <a:solidFill>
                  <a:srgbClr val="221F1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a:t>
            </a:fld>
            <a:r>
              <a:rPr kumimoji="0" lang="en-US" sz="1000" b="0" i="0" u="none" strike="noStrike" kern="1200" cap="none" spc="0" normalizeH="0" baseline="0" noProof="0">
                <a:ln>
                  <a:noFill/>
                </a:ln>
                <a:solidFill>
                  <a:srgbClr val="221F1F"/>
                </a:solidFill>
                <a:effectLst/>
                <a:uLnTx/>
                <a:uFillTx/>
                <a:latin typeface="Arial" panose="020B0604020202020204" pitchFamily="34" charset="0"/>
                <a:ea typeface="+mn-ea"/>
                <a:cs typeface="Arial" panose="020B0604020202020204" pitchFamily="34" charset="0"/>
              </a:rPr>
              <a:t> |</a:t>
            </a:r>
          </a:p>
        </p:txBody>
      </p:sp>
      <p:sp>
        <p:nvSpPr>
          <p:cNvPr id="3" name="Text Placeholder 2">
            <a:extLst>
              <a:ext uri="{FF2B5EF4-FFF2-40B4-BE49-F238E27FC236}">
                <a16:creationId xmlns:a16="http://schemas.microsoft.com/office/drawing/2014/main" id="{35BBB2C7-1649-714B-9036-6F3313F76B67}"/>
              </a:ext>
            </a:extLst>
          </p:cNvPr>
          <p:cNvSpPr>
            <a:spLocks noGrp="1"/>
          </p:cNvSpPr>
          <p:nvPr>
            <p:ph type="body" sz="quarter" idx="34" hasCustomPrompt="1"/>
          </p:nvPr>
        </p:nvSpPr>
        <p:spPr>
          <a:xfrm>
            <a:off x="904875" y="6488113"/>
            <a:ext cx="4622800" cy="246062"/>
          </a:xfrm>
          <a:prstGeom prst="rect">
            <a:avLst/>
          </a:prstGeom>
        </p:spPr>
        <p:txBody>
          <a:bodyPr>
            <a:noAutofit/>
          </a:bodyPr>
          <a:lstStyle>
            <a:lvl1pPr marL="0" indent="0">
              <a:buFontTx/>
              <a:buNone/>
              <a:defRPr sz="1000">
                <a:latin typeface="Arial" panose="020B0604020202020204" pitchFamily="34" charset="0"/>
                <a:cs typeface="Arial" panose="020B0604020202020204" pitchFamily="34" charset="0"/>
              </a:defRPr>
            </a:lvl1pPr>
          </a:lstStyle>
          <a:p>
            <a:pPr lvl="0"/>
            <a:r>
              <a:rPr lang="en-US"/>
              <a:t>Presentation Name</a:t>
            </a:r>
          </a:p>
        </p:txBody>
      </p:sp>
      <p:sp>
        <p:nvSpPr>
          <p:cNvPr id="2" name="Text Placeholder 4">
            <a:extLst>
              <a:ext uri="{FF2B5EF4-FFF2-40B4-BE49-F238E27FC236}">
                <a16:creationId xmlns:a16="http://schemas.microsoft.com/office/drawing/2014/main" id="{1898D7A8-C25A-A967-0C89-AA3D546D28AE}"/>
              </a:ext>
            </a:extLst>
          </p:cNvPr>
          <p:cNvSpPr>
            <a:spLocks noGrp="1"/>
          </p:cNvSpPr>
          <p:nvPr>
            <p:ph type="body" sz="quarter" idx="35" hasCustomPrompt="1"/>
          </p:nvPr>
        </p:nvSpPr>
        <p:spPr>
          <a:xfrm>
            <a:off x="574166" y="461115"/>
            <a:ext cx="8804552" cy="914400"/>
          </a:xfrm>
          <a:prstGeom prst="rect">
            <a:avLst/>
          </a:prstGeom>
        </p:spPr>
        <p:txBody>
          <a:bodyPr>
            <a:normAutofit/>
          </a:bodyPr>
          <a:lstStyle>
            <a:lvl1pPr marL="0" indent="0" algn="l">
              <a:buFontTx/>
              <a:buNone/>
              <a:defRPr sz="4400" b="0" i="0">
                <a:latin typeface="Arial" panose="020B0604020202020204" pitchFamily="34" charset="0"/>
                <a:cs typeface="Arial" panose="020B0604020202020204" pitchFamily="34" charset="0"/>
              </a:defRPr>
            </a:lvl1pPr>
          </a:lstStyle>
          <a:p>
            <a:r>
              <a:rPr lang="en-US" dirty="0"/>
              <a:t>Sample Title</a:t>
            </a:r>
          </a:p>
        </p:txBody>
      </p:sp>
    </p:spTree>
    <p:extLst>
      <p:ext uri="{BB962C8B-B14F-4D97-AF65-F5344CB8AC3E}">
        <p14:creationId xmlns:p14="http://schemas.microsoft.com/office/powerpoint/2010/main" val="1810513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stretch>
            <a:fillRect/>
          </a:stretch>
        </p:blipFill>
        <p:spPr>
          <a:xfrm>
            <a:off x="9378717" y="296944"/>
            <a:ext cx="2306868" cy="914400"/>
          </a:xfrm>
          <a:prstGeom prst="rect">
            <a:avLst/>
          </a:prstGeom>
        </p:spPr>
      </p:pic>
      <p:sp>
        <p:nvSpPr>
          <p:cNvPr id="36" name="Rectangle 35">
            <a:extLst>
              <a:ext uri="{FF2B5EF4-FFF2-40B4-BE49-F238E27FC236}">
                <a16:creationId xmlns:a16="http://schemas.microsoft.com/office/drawing/2014/main" id="{F64974F6-3D7D-A949-A938-9BFAD919E764}"/>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20A7CEA-8ECB-1042-ABB0-F430B0033B5B}"/>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77"/>
              </a:rPr>
              <a:t>‹#›</a:t>
            </a:fld>
            <a:r>
              <a:rPr lang="en-US" sz="1000" b="0" i="0">
                <a:solidFill>
                  <a:srgbClr val="221F1F"/>
                </a:solidFill>
                <a:latin typeface="Nunito" pitchFamily="2" charset="77"/>
              </a:rPr>
              <a:t> |</a:t>
            </a:r>
          </a:p>
        </p:txBody>
      </p:sp>
      <p:sp>
        <p:nvSpPr>
          <p:cNvPr id="7" name="Content Placeholder 6">
            <a:extLst>
              <a:ext uri="{FF2B5EF4-FFF2-40B4-BE49-F238E27FC236}">
                <a16:creationId xmlns:a16="http://schemas.microsoft.com/office/drawing/2014/main" id="{163B2AFF-F4C8-F64E-84A7-7D7AD34A8729}"/>
              </a:ext>
            </a:extLst>
          </p:cNvPr>
          <p:cNvSpPr>
            <a:spLocks noGrp="1"/>
          </p:cNvSpPr>
          <p:nvPr>
            <p:ph sz="quarter" idx="14" hasCustomPrompt="1"/>
          </p:nvPr>
        </p:nvSpPr>
        <p:spPr>
          <a:xfrm>
            <a:off x="954088" y="6473825"/>
            <a:ext cx="4333875" cy="246063"/>
          </a:xfrm>
          <a:prstGeom prst="rect">
            <a:avLst/>
          </a:prstGeom>
        </p:spPr>
        <p:txBody>
          <a:bodyPr>
            <a:noAutofit/>
          </a:bodyPr>
          <a:lstStyle>
            <a:lvl1pPr marL="0" indent="0">
              <a:buFontTx/>
              <a:buNone/>
              <a:defRPr sz="1000" b="0" i="0">
                <a:latin typeface="Nunito" pitchFamily="2" charset="77"/>
              </a:defRPr>
            </a:lvl1pPr>
          </a:lstStyle>
          <a:p>
            <a:pPr lvl="0"/>
            <a:r>
              <a:rPr lang="en-US"/>
              <a:t>Presentation Name </a:t>
            </a:r>
          </a:p>
        </p:txBody>
      </p:sp>
    </p:spTree>
    <p:extLst>
      <p:ext uri="{BB962C8B-B14F-4D97-AF65-F5344CB8AC3E}">
        <p14:creationId xmlns:p14="http://schemas.microsoft.com/office/powerpoint/2010/main" val="985186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5D69A5E-3D04-304B-8B2D-79305FF83877}"/>
              </a:ext>
            </a:extLst>
          </p:cNvPr>
          <p:cNvSpPr>
            <a:spLocks noGrp="1"/>
          </p:cNvSpPr>
          <p:nvPr>
            <p:ph type="body" sz="quarter" idx="13" hasCustomPrompt="1"/>
          </p:nvPr>
        </p:nvSpPr>
        <p:spPr>
          <a:xfrm>
            <a:off x="476471" y="4875295"/>
            <a:ext cx="5255942" cy="914400"/>
          </a:xfrm>
          <a:prstGeom prst="rect">
            <a:avLst/>
          </a:prstGeom>
        </p:spPr>
        <p:txBody>
          <a:bodyPr>
            <a:noAutofit/>
          </a:bodyPr>
          <a:lstStyle>
            <a:lvl1pPr marL="0" marR="0" indent="0" algn="l" defTabSz="914400" rtl="0" eaLnBrk="1" fontAlgn="auto" latinLnBrk="0" hangingPunct="1">
              <a:lnSpc>
                <a:spcPct val="100000"/>
              </a:lnSpc>
              <a:spcBef>
                <a:spcPts val="600"/>
              </a:spcBef>
              <a:spcAft>
                <a:spcPts val="0"/>
              </a:spcAft>
              <a:buClrTx/>
              <a:buSzTx/>
              <a:buFontTx/>
              <a:buNone/>
              <a:tabLst/>
              <a:defRPr sz="1400" b="0" i="0">
                <a:latin typeface="Nunito" pitchFamily="2" charset="77"/>
              </a:defRPr>
            </a:lvl1p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sz="1400" b="0" i="0" dirty="0">
                <a:solidFill>
                  <a:srgbClr val="4E4E4E"/>
                </a:solidFill>
                <a:effectLst/>
                <a:latin typeface="Nunito ExtraLight" pitchFamily="2" charset="77"/>
                <a:ea typeface="Calibri" panose="020F0502020204030204" pitchFamily="34" charset="0"/>
                <a:cs typeface="Arial" panose="020B0604020202020204" pitchFamily="34" charset="0"/>
              </a:rPr>
              <a:t>Name</a:t>
            </a:r>
          </a:p>
          <a:p>
            <a:pPr marL="0" marR="0" lvl="0" indent="0" algn="l" defTabSz="914400" rtl="0" eaLnBrk="1" fontAlgn="auto" latinLnBrk="0" hangingPunct="1">
              <a:lnSpc>
                <a:spcPct val="100000"/>
              </a:lnSpc>
              <a:spcBef>
                <a:spcPts val="600"/>
              </a:spcBef>
              <a:spcAft>
                <a:spcPts val="0"/>
              </a:spcAft>
              <a:buClrTx/>
              <a:buSzTx/>
              <a:buFontTx/>
              <a:buNone/>
              <a:tabLst/>
              <a:defRPr/>
            </a:pPr>
            <a:r>
              <a:rPr lang="en-US" sz="1400" b="0" i="0" dirty="0">
                <a:solidFill>
                  <a:srgbClr val="4E4E4E"/>
                </a:solidFill>
                <a:effectLst/>
                <a:latin typeface="Nunito ExtraLight" pitchFamily="2" charset="77"/>
                <a:ea typeface="Calibri" panose="020F0502020204030204" pitchFamily="34" charset="0"/>
                <a:cs typeface="Arial" panose="020B0604020202020204" pitchFamily="34" charset="0"/>
              </a:rPr>
              <a:t>Title</a:t>
            </a:r>
          </a:p>
          <a:p>
            <a:pPr marL="0" marR="0" lvl="0" indent="0" algn="l" defTabSz="914400" rtl="0" eaLnBrk="1" fontAlgn="auto" latinLnBrk="0" hangingPunct="1">
              <a:lnSpc>
                <a:spcPct val="100000"/>
              </a:lnSpc>
              <a:spcBef>
                <a:spcPts val="600"/>
              </a:spcBef>
              <a:spcAft>
                <a:spcPts val="0"/>
              </a:spcAft>
              <a:buClrTx/>
              <a:buSzTx/>
              <a:buFontTx/>
              <a:buNone/>
              <a:tabLst/>
              <a:defRPr/>
            </a:pPr>
            <a:r>
              <a:rPr lang="en-US" sz="1400" b="0" i="0" dirty="0">
                <a:solidFill>
                  <a:srgbClr val="4E4E4E"/>
                </a:solidFill>
                <a:effectLst/>
                <a:latin typeface="Nunito ExtraLight" pitchFamily="2" charset="77"/>
                <a:cs typeface="Arial" panose="020B0604020202020204" pitchFamily="34" charset="0"/>
              </a:rPr>
              <a:t>The Associated General Contractors of America</a:t>
            </a:r>
            <a:endParaRPr lang="en-US" sz="1400" b="0" i="0" dirty="0">
              <a:solidFill>
                <a:srgbClr val="4E4E4E"/>
              </a:solidFill>
              <a:latin typeface="Nunito ExtraLight" pitchFamily="2" charset="77"/>
            </a:endParaRPr>
          </a:p>
        </p:txBody>
      </p:sp>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stretch>
            <a:fillRect/>
          </a:stretch>
        </p:blipFill>
        <p:spPr>
          <a:xfrm>
            <a:off x="476471" y="548152"/>
            <a:ext cx="2537555" cy="1005840"/>
          </a:xfrm>
          <a:prstGeom prst="rect">
            <a:avLst/>
          </a:prstGeom>
        </p:spPr>
      </p:pic>
      <p:sp>
        <p:nvSpPr>
          <p:cNvPr id="20" name="Text Placeholder 19">
            <a:extLst>
              <a:ext uri="{FF2B5EF4-FFF2-40B4-BE49-F238E27FC236}">
                <a16:creationId xmlns:a16="http://schemas.microsoft.com/office/drawing/2014/main" id="{CA94E383-665F-DE4D-9DA1-7E0530F9EEE4}"/>
              </a:ext>
            </a:extLst>
          </p:cNvPr>
          <p:cNvSpPr>
            <a:spLocks noGrp="1"/>
          </p:cNvSpPr>
          <p:nvPr>
            <p:ph type="body" sz="quarter" idx="10" hasCustomPrompt="1"/>
          </p:nvPr>
        </p:nvSpPr>
        <p:spPr>
          <a:xfrm>
            <a:off x="476471" y="2004769"/>
            <a:ext cx="2361979" cy="299646"/>
          </a:xfrm>
          <a:prstGeom prst="rect">
            <a:avLst/>
          </a:prstGeom>
        </p:spPr>
        <p:txBody>
          <a:bodyPr>
            <a:normAutofit/>
          </a:bodyPr>
          <a:lstStyle>
            <a:lvl1pPr marL="0" indent="0">
              <a:buFontTx/>
              <a:buNone/>
              <a:defRPr sz="1800" b="1" i="0">
                <a:solidFill>
                  <a:srgbClr val="EA0029"/>
                </a:solidFill>
                <a:latin typeface="Poppins" pitchFamily="2" charset="77"/>
                <a:cs typeface="Poppins" pitchFamily="2" charset="77"/>
              </a:defRPr>
            </a:lvl1pPr>
          </a:lstStyle>
          <a:p>
            <a:pPr lvl="0"/>
            <a:r>
              <a:rPr lang="en-US" dirty="0"/>
              <a:t>Place Date Here</a:t>
            </a:r>
          </a:p>
        </p:txBody>
      </p:sp>
      <p:sp>
        <p:nvSpPr>
          <p:cNvPr id="21" name="Text Placeholder 19">
            <a:extLst>
              <a:ext uri="{FF2B5EF4-FFF2-40B4-BE49-F238E27FC236}">
                <a16:creationId xmlns:a16="http://schemas.microsoft.com/office/drawing/2014/main" id="{5B94F17A-C46E-D64D-9E67-CBA51BCA8BC1}"/>
              </a:ext>
            </a:extLst>
          </p:cNvPr>
          <p:cNvSpPr>
            <a:spLocks noGrp="1"/>
          </p:cNvSpPr>
          <p:nvPr>
            <p:ph type="body" sz="quarter" idx="11" hasCustomPrompt="1"/>
          </p:nvPr>
        </p:nvSpPr>
        <p:spPr>
          <a:xfrm>
            <a:off x="476471" y="2576268"/>
            <a:ext cx="10686829" cy="2028117"/>
          </a:xfrm>
          <a:prstGeom prst="rect">
            <a:avLst/>
          </a:prstGeom>
        </p:spPr>
        <p:txBody>
          <a:bodyPr>
            <a:normAutofit/>
          </a:bodyPr>
          <a:lstStyle>
            <a:lvl1pPr marL="0" indent="0">
              <a:buFontTx/>
              <a:buNone/>
              <a:defRPr sz="8000" b="1" i="0">
                <a:solidFill>
                  <a:srgbClr val="221F1F"/>
                </a:solidFill>
                <a:latin typeface="Poppins" pitchFamily="2" charset="77"/>
                <a:cs typeface="Poppins" pitchFamily="2" charset="77"/>
              </a:defRPr>
            </a:lvl1pPr>
          </a:lstStyle>
          <a:p>
            <a:pPr lvl="0"/>
            <a:r>
              <a:rPr lang="en-US" dirty="0"/>
              <a:t>Place Presentation Title Here</a:t>
            </a:r>
          </a:p>
        </p:txBody>
      </p:sp>
      <p:sp>
        <p:nvSpPr>
          <p:cNvPr id="23" name="Text Placeholder 19">
            <a:extLst>
              <a:ext uri="{FF2B5EF4-FFF2-40B4-BE49-F238E27FC236}">
                <a16:creationId xmlns:a16="http://schemas.microsoft.com/office/drawing/2014/main" id="{7681E22C-DC4C-674E-8F7D-9DB61A30A915}"/>
              </a:ext>
            </a:extLst>
          </p:cNvPr>
          <p:cNvSpPr>
            <a:spLocks noGrp="1"/>
          </p:cNvSpPr>
          <p:nvPr>
            <p:ph type="body" sz="quarter" idx="12" hasCustomPrompt="1"/>
          </p:nvPr>
        </p:nvSpPr>
        <p:spPr>
          <a:xfrm>
            <a:off x="4981575" y="712934"/>
            <a:ext cx="6733954" cy="676275"/>
          </a:xfrm>
          <a:prstGeom prst="rect">
            <a:avLst/>
          </a:prstGeom>
        </p:spPr>
        <p:txBody>
          <a:bodyPr anchor="ctr">
            <a:normAutofit/>
          </a:bodyPr>
          <a:lstStyle>
            <a:lvl1pPr marL="0" indent="0" algn="r">
              <a:lnSpc>
                <a:spcPts val="1860"/>
              </a:lnSpc>
              <a:buFontTx/>
              <a:buNone/>
              <a:defRPr sz="1800" b="1" i="0">
                <a:solidFill>
                  <a:srgbClr val="929497"/>
                </a:solidFill>
                <a:latin typeface="Poppins" pitchFamily="2" charset="77"/>
                <a:cs typeface="Poppins" pitchFamily="2" charset="77"/>
              </a:defRPr>
            </a:lvl1pPr>
          </a:lstStyle>
          <a:p>
            <a:pPr lvl="0"/>
            <a:r>
              <a:rPr lang="en-US" dirty="0"/>
              <a:t>Event Name</a:t>
            </a:r>
          </a:p>
        </p:txBody>
      </p:sp>
      <p:sp>
        <p:nvSpPr>
          <p:cNvPr id="24" name="Rectangle 23">
            <a:extLst>
              <a:ext uri="{FF2B5EF4-FFF2-40B4-BE49-F238E27FC236}">
                <a16:creationId xmlns:a16="http://schemas.microsoft.com/office/drawing/2014/main" id="{47CA5187-4A9A-4541-9A36-E87DBF5AFD56}"/>
              </a:ext>
            </a:extLst>
          </p:cNvPr>
          <p:cNvSpPr/>
          <p:nvPr userDrawn="1"/>
        </p:nvSpPr>
        <p:spPr>
          <a:xfrm>
            <a:off x="0" y="6181725"/>
            <a:ext cx="12192000" cy="676275"/>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4894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with points">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81AE997-1FAA-5E45-AE1A-EB87337B1FC5}"/>
              </a:ext>
            </a:extLst>
          </p:cNvPr>
          <p:cNvPicPr>
            <a:picLocks noChangeAspect="1"/>
          </p:cNvPicPr>
          <p:nvPr userDrawn="1"/>
        </p:nvPicPr>
        <p:blipFill>
          <a:blip r:embed="rId2"/>
          <a:stretch>
            <a:fillRect/>
          </a:stretch>
        </p:blipFill>
        <p:spPr>
          <a:xfrm>
            <a:off x="9378717" y="296944"/>
            <a:ext cx="2306868" cy="914400"/>
          </a:xfrm>
          <a:prstGeom prst="rect">
            <a:avLst/>
          </a:prstGeom>
        </p:spPr>
      </p:pic>
      <p:sp>
        <p:nvSpPr>
          <p:cNvPr id="20" name="Text Placeholder 19">
            <a:extLst>
              <a:ext uri="{FF2B5EF4-FFF2-40B4-BE49-F238E27FC236}">
                <a16:creationId xmlns:a16="http://schemas.microsoft.com/office/drawing/2014/main" id="{CA94E383-665F-DE4D-9DA1-7E0530F9EEE4}"/>
              </a:ext>
            </a:extLst>
          </p:cNvPr>
          <p:cNvSpPr>
            <a:spLocks noGrp="1"/>
          </p:cNvSpPr>
          <p:nvPr>
            <p:ph type="body" sz="quarter" idx="10" hasCustomPrompt="1"/>
          </p:nvPr>
        </p:nvSpPr>
        <p:spPr>
          <a:xfrm>
            <a:off x="1024320" y="1871831"/>
            <a:ext cx="9660804" cy="3310665"/>
          </a:xfrm>
          <a:prstGeom prst="rect">
            <a:avLst/>
          </a:prstGeom>
        </p:spPr>
        <p:txBody>
          <a:bodyPr>
            <a:normAutofit/>
          </a:bodyPr>
          <a:lstStyle>
            <a:lvl1pPr marL="285750" indent="-285750">
              <a:buClr>
                <a:srgbClr val="FF0000"/>
              </a:buClr>
              <a:buSzPct val="150000"/>
              <a:buFont typeface="Arial" panose="020B0604020202020204" pitchFamily="34" charset="0"/>
              <a:buChar char="•"/>
              <a:defRPr sz="1800" b="0" i="0">
                <a:solidFill>
                  <a:schemeClr val="tx1"/>
                </a:solidFill>
                <a:latin typeface="Nunito" pitchFamily="2" charset="77"/>
                <a:cs typeface="Poppins" pitchFamily="2" charset="77"/>
              </a:defRPr>
            </a:lvl1pPr>
            <a:lvl2pPr marL="0" marR="0" indent="0" algn="l" defTabSz="914400" rtl="0" eaLnBrk="1" fontAlgn="auto" latinLnBrk="0" hangingPunct="1">
              <a:lnSpc>
                <a:spcPct val="90000"/>
              </a:lnSpc>
              <a:spcBef>
                <a:spcPts val="1000"/>
              </a:spcBef>
              <a:spcAft>
                <a:spcPts val="0"/>
              </a:spcAft>
              <a:buClrTx/>
              <a:buSzTx/>
              <a:buFontTx/>
              <a:buNone/>
              <a:tabLst/>
              <a:defRPr/>
            </a:lvl2pPr>
          </a:lstStyle>
          <a:p>
            <a:r>
              <a:rPr lang="en-US" dirty="0"/>
              <a:t>Point One</a:t>
            </a:r>
          </a:p>
          <a:p>
            <a:r>
              <a:rPr lang="en-US" dirty="0"/>
              <a:t>Point Two</a:t>
            </a:r>
          </a:p>
          <a:p>
            <a:r>
              <a:rPr lang="en-US" dirty="0"/>
              <a:t>Point Three</a:t>
            </a:r>
          </a:p>
          <a:p>
            <a:endParaRPr lang="en-US" dirty="0"/>
          </a:p>
        </p:txBody>
      </p:sp>
      <p:sp>
        <p:nvSpPr>
          <p:cNvPr id="5" name="Text Placeholder 4">
            <a:extLst>
              <a:ext uri="{FF2B5EF4-FFF2-40B4-BE49-F238E27FC236}">
                <a16:creationId xmlns:a16="http://schemas.microsoft.com/office/drawing/2014/main" id="{3B70A239-A0B2-D048-AB37-01552CED27C4}"/>
              </a:ext>
            </a:extLst>
          </p:cNvPr>
          <p:cNvSpPr>
            <a:spLocks noGrp="1"/>
          </p:cNvSpPr>
          <p:nvPr>
            <p:ph type="body" sz="quarter" idx="13" hasCustomPrompt="1"/>
          </p:nvPr>
        </p:nvSpPr>
        <p:spPr>
          <a:xfrm>
            <a:off x="1024320" y="461115"/>
            <a:ext cx="8354397" cy="914400"/>
          </a:xfrm>
          <a:prstGeom prst="rect">
            <a:avLst/>
          </a:prstGeom>
        </p:spPr>
        <p:txBody>
          <a:bodyPr>
            <a:normAutofit/>
          </a:bodyPr>
          <a:lstStyle>
            <a:lvl1pPr marL="0" indent="0" algn="l">
              <a:buFontTx/>
              <a:buNone/>
              <a:defRPr sz="4400" b="1" i="0">
                <a:latin typeface="Poppins" pitchFamily="2" charset="77"/>
                <a:cs typeface="Poppins" pitchFamily="2" charset="77"/>
              </a:defRPr>
            </a:lvl1pPr>
          </a:lstStyle>
          <a:p>
            <a:r>
              <a:rPr lang="en-US" dirty="0"/>
              <a:t>Sample Title</a:t>
            </a:r>
          </a:p>
        </p:txBody>
      </p:sp>
      <p:sp>
        <p:nvSpPr>
          <p:cNvPr id="36" name="Rectangle 35">
            <a:extLst>
              <a:ext uri="{FF2B5EF4-FFF2-40B4-BE49-F238E27FC236}">
                <a16:creationId xmlns:a16="http://schemas.microsoft.com/office/drawing/2014/main" id="{F64974F6-3D7D-A949-A938-9BFAD919E764}"/>
              </a:ext>
            </a:extLst>
          </p:cNvPr>
          <p:cNvSpPr/>
          <p:nvPr userDrawn="1"/>
        </p:nvSpPr>
        <p:spPr>
          <a:xfrm flipV="1">
            <a:off x="0" y="6264129"/>
            <a:ext cx="12192000" cy="45719"/>
          </a:xfrm>
          <a:prstGeom prst="rect">
            <a:avLst/>
          </a:prstGeom>
          <a:solidFill>
            <a:srgbClr val="EA00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20A7CEA-8ECB-1042-ABB0-F430B0033B5B}"/>
              </a:ext>
            </a:extLst>
          </p:cNvPr>
          <p:cNvSpPr txBox="1"/>
          <p:nvPr userDrawn="1"/>
        </p:nvSpPr>
        <p:spPr>
          <a:xfrm>
            <a:off x="474096" y="6487603"/>
            <a:ext cx="430877"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4529100-33B3-A14D-8534-25BD471357C9}" type="slidenum">
              <a:rPr lang="en-US" sz="1000" b="0" i="0" smtClean="0">
                <a:solidFill>
                  <a:srgbClr val="221F1F"/>
                </a:solidFill>
                <a:latin typeface="Nunito" pitchFamily="2" charset="77"/>
              </a:rPr>
              <a:t>‹#›</a:t>
            </a:fld>
            <a:r>
              <a:rPr lang="en-US" sz="1000" b="0" i="0" dirty="0">
                <a:solidFill>
                  <a:srgbClr val="221F1F"/>
                </a:solidFill>
                <a:latin typeface="Nunito" pitchFamily="2" charset="77"/>
              </a:rPr>
              <a:t> |</a:t>
            </a:r>
          </a:p>
        </p:txBody>
      </p:sp>
      <p:sp>
        <p:nvSpPr>
          <p:cNvPr id="7" name="Content Placeholder 6">
            <a:extLst>
              <a:ext uri="{FF2B5EF4-FFF2-40B4-BE49-F238E27FC236}">
                <a16:creationId xmlns:a16="http://schemas.microsoft.com/office/drawing/2014/main" id="{163B2AFF-F4C8-F64E-84A7-7D7AD34A8729}"/>
              </a:ext>
            </a:extLst>
          </p:cNvPr>
          <p:cNvSpPr>
            <a:spLocks noGrp="1"/>
          </p:cNvSpPr>
          <p:nvPr>
            <p:ph sz="quarter" idx="14" hasCustomPrompt="1"/>
          </p:nvPr>
        </p:nvSpPr>
        <p:spPr>
          <a:xfrm>
            <a:off x="954088" y="6473825"/>
            <a:ext cx="4333875" cy="246063"/>
          </a:xfrm>
          <a:prstGeom prst="rect">
            <a:avLst/>
          </a:prstGeom>
        </p:spPr>
        <p:txBody>
          <a:bodyPr>
            <a:noAutofit/>
          </a:bodyPr>
          <a:lstStyle>
            <a:lvl1pPr marL="0" indent="0">
              <a:buFontTx/>
              <a:buNone/>
              <a:defRPr sz="1000" b="0" i="0">
                <a:latin typeface="Nunito Light" pitchFamily="2" charset="77"/>
              </a:defRPr>
            </a:lvl1pPr>
          </a:lstStyle>
          <a:p>
            <a:pPr lvl="0"/>
            <a:r>
              <a:rPr lang="en-US" dirty="0"/>
              <a:t>Presentation Name </a:t>
            </a:r>
          </a:p>
        </p:txBody>
      </p:sp>
    </p:spTree>
    <p:extLst>
      <p:ext uri="{BB962C8B-B14F-4D97-AF65-F5344CB8AC3E}">
        <p14:creationId xmlns:p14="http://schemas.microsoft.com/office/powerpoint/2010/main" val="1454221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10" Type="http://schemas.openxmlformats.org/officeDocument/2006/relationships/theme" Target="../theme/theme2.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159253"/>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9" r:id="rId5"/>
    <p:sldLayoutId id="2147483660" r:id="rId6"/>
    <p:sldLayoutId id="2147483656" r:id="rId7"/>
  </p:sldLayoutIdLst>
  <p:txStyles>
    <p:titleStyle>
      <a:lvl1pPr algn="l" defTabSz="914400" rtl="0" eaLnBrk="1" latinLnBrk="0" hangingPunct="1">
        <a:lnSpc>
          <a:spcPct val="90000"/>
        </a:lnSpc>
        <a:spcBef>
          <a:spcPct val="0"/>
        </a:spcBef>
        <a:buNone/>
        <a:defRPr sz="4400" b="1" kern="1200">
          <a:solidFill>
            <a:schemeClr val="tx1"/>
          </a:solidFill>
          <a:latin typeface="Poppins" pitchFamily="2" charset="77"/>
          <a:ea typeface="+mj-ea"/>
          <a:cs typeface="Poppins" pitchFamily="2" charset="77"/>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Nunito"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Nunito"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Nunito"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Nunito"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Nunito"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745185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Lst>
  <p:txStyles>
    <p:titleStyle>
      <a:lvl1pPr algn="l" defTabSz="914400" rtl="0" eaLnBrk="1" latinLnBrk="0" hangingPunct="1">
        <a:lnSpc>
          <a:spcPct val="90000"/>
        </a:lnSpc>
        <a:spcBef>
          <a:spcPct val="0"/>
        </a:spcBef>
        <a:buNone/>
        <a:defRPr sz="4400" b="1" kern="1200">
          <a:solidFill>
            <a:schemeClr val="tx1"/>
          </a:solidFill>
          <a:latin typeface="Poppins" pitchFamily="2" charset="77"/>
          <a:ea typeface="+mj-ea"/>
          <a:cs typeface="Poppins" pitchFamily="2" charset="77"/>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Nunito"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Nunito"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Nunito"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Nunito"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Nunito"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5464C09-28DB-654A-9CBE-A18E47989EE6}"/>
              </a:ext>
            </a:extLst>
          </p:cNvPr>
          <p:cNvSpPr>
            <a:spLocks noGrp="1"/>
          </p:cNvSpPr>
          <p:nvPr>
            <p:ph type="title" idx="4294967295"/>
          </p:nvPr>
        </p:nvSpPr>
        <p:spPr>
          <a:xfrm>
            <a:off x="476471" y="2474843"/>
            <a:ext cx="9113843" cy="240045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s-US" sz="6600" b="1" i="0" u="none" strike="noStrike" cap="none" normalizeH="0" baseline="0" noProof="0">
                <a:ln>
                  <a:noFill/>
                </a:ln>
                <a:solidFill>
                  <a:srgbClr val="221F1F"/>
                </a:solidFill>
                <a:uLnTx/>
                <a:uFillTx/>
                <a:latin typeface="Poppins" pitchFamily="2" charset="77"/>
                <a:ea typeface="+mn-ea"/>
                <a:cs typeface="Poppins" pitchFamily="2" charset="77"/>
              </a:rPr>
              <a:t>Operaciones con riesgos de caídas</a:t>
            </a:r>
          </a:p>
        </p:txBody>
      </p:sp>
      <p:sp>
        <p:nvSpPr>
          <p:cNvPr id="2" name="Text Placeholder 1">
            <a:extLst>
              <a:ext uri="{FF2B5EF4-FFF2-40B4-BE49-F238E27FC236}">
                <a16:creationId xmlns:a16="http://schemas.microsoft.com/office/drawing/2014/main" id="{2B3229FB-622D-13BC-54F2-E84FE9D143B9}"/>
              </a:ext>
            </a:extLst>
          </p:cNvPr>
          <p:cNvSpPr>
            <a:spLocks noGrp="1"/>
          </p:cNvSpPr>
          <p:nvPr>
            <p:ph type="body" sz="quarter" idx="13"/>
          </p:nvPr>
        </p:nvSpPr>
        <p:spPr>
          <a:xfrm>
            <a:off x="476471" y="4825400"/>
            <a:ext cx="10187410" cy="1065465"/>
          </a:xfrm>
        </p:spPr>
        <p:txBody>
          <a:bodyPr/>
          <a:lstStyle/>
          <a:p>
            <a:r>
              <a:rPr lang="es-US" sz="4800">
                <a:latin typeface="Arial" panose="020B0604020202020204" pitchFamily="34" charset="0"/>
                <a:cs typeface="Arial" panose="020B0604020202020204" pitchFamily="34" charset="0"/>
              </a:rPr>
              <a:t>Techado comercial</a:t>
            </a:r>
          </a:p>
        </p:txBody>
      </p:sp>
      <p:sp>
        <p:nvSpPr>
          <p:cNvPr id="5" name="Text Placeholder 4">
            <a:extLst>
              <a:ext uri="{FF2B5EF4-FFF2-40B4-BE49-F238E27FC236}">
                <a16:creationId xmlns:a16="http://schemas.microsoft.com/office/drawing/2014/main" id="{BD2F0370-A462-EA47-A926-2777BBA4F2A5}"/>
              </a:ext>
              <a:ext uri="{C183D7F6-B498-43B3-948B-1728B52AA6E4}">
                <adec:decorative xmlns:adec="http://schemas.microsoft.com/office/drawing/2017/decorative" val="1"/>
              </a:ext>
            </a:extLst>
          </p:cNvPr>
          <p:cNvSpPr>
            <a:spLocks noGrp="1"/>
          </p:cNvSpPr>
          <p:nvPr>
            <p:ph type="body" sz="quarter" idx="12"/>
          </p:nvPr>
        </p:nvSpPr>
        <p:spPr/>
        <p:txBody>
          <a:bodyPr/>
          <a:lstStyle/>
          <a:p>
            <a:r>
              <a:rPr lang="es-US" sz="1800" b="1">
                <a:latin typeface="Arial" panose="020B0604020202020204" pitchFamily="34" charset="0"/>
                <a:cs typeface="Arial" panose="020B0604020202020204" pitchFamily="34" charset="0"/>
              </a:rPr>
              <a:t>Prevención de caídas en la construcción</a:t>
            </a:r>
          </a:p>
        </p:txBody>
      </p:sp>
      <p:pic>
        <p:nvPicPr>
          <p:cNvPr id="3" name="Google Shape;69;p1">
            <a:extLst>
              <a:ext uri="{FF2B5EF4-FFF2-40B4-BE49-F238E27FC236}">
                <a16:creationId xmlns:a16="http://schemas.microsoft.com/office/drawing/2014/main" id="{F3BD5649-3EDC-191B-2D73-B5A182D9E85D}"/>
              </a:ext>
              <a:ext uri="{C183D7F6-B498-43B3-948B-1728B52AA6E4}">
                <adec:decorative xmlns:adec="http://schemas.microsoft.com/office/drawing/2017/decorative" val="1"/>
              </a:ext>
            </a:extLst>
          </p:cNvPr>
          <p:cNvPicPr preferRelativeResize="0"/>
          <p:nvPr/>
        </p:nvPicPr>
        <p:blipFill rotWithShape="1">
          <a:blip r:embed="rId3">
            <a:alphaModFix/>
          </a:blip>
          <a:srcRect l="2188" t="3751" r="22811" b="37499"/>
          <a:stretch/>
        </p:blipFill>
        <p:spPr>
          <a:xfrm>
            <a:off x="8715246" y="1589314"/>
            <a:ext cx="3238430" cy="1865448"/>
          </a:xfrm>
          <a:prstGeom prst="rect">
            <a:avLst/>
          </a:prstGeom>
          <a:noFill/>
          <a:ln>
            <a:noFill/>
          </a:ln>
        </p:spPr>
      </p:pic>
      <p:pic>
        <p:nvPicPr>
          <p:cNvPr id="6" name="Google Shape;70;p1">
            <a:extLst>
              <a:ext uri="{FF2B5EF4-FFF2-40B4-BE49-F238E27FC236}">
                <a16:creationId xmlns:a16="http://schemas.microsoft.com/office/drawing/2014/main" id="{1459DF23-2CFE-DFF3-DACE-6ADFB5EB0988}"/>
              </a:ext>
              <a:ext uri="{C183D7F6-B498-43B3-948B-1728B52AA6E4}">
                <adec:decorative xmlns:adec="http://schemas.microsoft.com/office/drawing/2017/decorative" val="1"/>
              </a:ext>
            </a:extLst>
          </p:cNvPr>
          <p:cNvPicPr preferRelativeResize="0"/>
          <p:nvPr/>
        </p:nvPicPr>
        <p:blipFill rotWithShape="1">
          <a:blip r:embed="rId4">
            <a:alphaModFix/>
          </a:blip>
          <a:srcRect/>
          <a:stretch/>
        </p:blipFill>
        <p:spPr>
          <a:xfrm>
            <a:off x="8715246" y="3576290"/>
            <a:ext cx="3238430" cy="2314575"/>
          </a:xfrm>
          <a:prstGeom prst="rect">
            <a:avLst/>
          </a:prstGeom>
          <a:noFill/>
          <a:ln>
            <a:noFill/>
          </a:ln>
        </p:spPr>
      </p:pic>
    </p:spTree>
    <p:extLst>
      <p:ext uri="{BB962C8B-B14F-4D97-AF65-F5344CB8AC3E}">
        <p14:creationId xmlns:p14="http://schemas.microsoft.com/office/powerpoint/2010/main" val="33014385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57665766-E197-78C2-80AB-8B519A463A11}"/>
              </a:ext>
            </a:extLst>
          </p:cNvPr>
          <p:cNvSpPr>
            <a:spLocks noGrp="1"/>
          </p:cNvSpPr>
          <p:nvPr>
            <p:ph type="title" idx="4294967295"/>
          </p:nvPr>
        </p:nvSpPr>
        <p:spPr>
          <a:xfrm>
            <a:off x="574166" y="461115"/>
            <a:ext cx="8804552"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s-US" sz="4400" b="1" i="0" u="none" strike="noStrike" cap="none" normalizeH="0" baseline="0" noProof="0">
                <a:ln>
                  <a:noFill/>
                </a:ln>
                <a:solidFill>
                  <a:schemeClr val="tx1"/>
                </a:solidFill>
                <a:uLnTx/>
                <a:uFillTx/>
                <a:latin typeface="Arial" panose="020B0604020202020204" pitchFamily="34" charset="0"/>
                <a:ea typeface="+mn-ea"/>
                <a:cs typeface="Arial" panose="020B0604020202020204" pitchFamily="34" charset="0"/>
              </a:rPr>
              <a:t>Techos planos altos</a:t>
            </a:r>
          </a:p>
        </p:txBody>
      </p:sp>
      <p:pic>
        <p:nvPicPr>
          <p:cNvPr id="6" name="Picture 4" descr="Estas imágenes muestran un techo protegido con barandas.  ">
            <a:extLst>
              <a:ext uri="{FF2B5EF4-FFF2-40B4-BE49-F238E27FC236}">
                <a16:creationId xmlns:a16="http://schemas.microsoft.com/office/drawing/2014/main" id="{91F05382-5388-C40B-0FD2-600C347045E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1290861" y="1375515"/>
            <a:ext cx="3017520" cy="22638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5">
            <a:extLst>
              <a:ext uri="{FF2B5EF4-FFF2-40B4-BE49-F238E27FC236}">
                <a16:creationId xmlns:a16="http://schemas.microsoft.com/office/drawing/2014/main" id="{C8F85B86-6B74-EF49-44C6-524165314ECA}"/>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t="15022" r="4247"/>
          <a:stretch>
            <a:fillRect/>
          </a:stretch>
        </p:blipFill>
        <p:spPr>
          <a:xfrm>
            <a:off x="3550585" y="3783920"/>
            <a:ext cx="3017520" cy="22734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Text Placeholder 1">
            <a:extLst>
              <a:ext uri="{FF2B5EF4-FFF2-40B4-BE49-F238E27FC236}">
                <a16:creationId xmlns:a16="http://schemas.microsoft.com/office/drawing/2014/main" id="{3D9B2AEC-B45F-B5D3-C3D0-BB47B3467FEE}"/>
              </a:ext>
            </a:extLst>
          </p:cNvPr>
          <p:cNvSpPr>
            <a:spLocks noGrp="1"/>
          </p:cNvSpPr>
          <p:nvPr>
            <p:ph type="body" sz="quarter" idx="10"/>
          </p:nvPr>
        </p:nvSpPr>
        <p:spPr>
          <a:xfrm>
            <a:off x="6563690" y="2459421"/>
            <a:ext cx="4914677" cy="2263829"/>
          </a:xfrm>
        </p:spPr>
        <p:txBody>
          <a:bodyPr>
            <a:normAutofit/>
          </a:bodyPr>
          <a:lstStyle/>
          <a:p>
            <a:r>
              <a:rPr lang="es-US" sz="2300"/>
              <a:t>Aunque las líneas de advertencia y los monitores de seguridad están permitidos por la OSHA, las barandas o los sistemas de retención o detención de caídas son protecciones más seguras.</a:t>
            </a:r>
          </a:p>
        </p:txBody>
      </p:sp>
      <p:sp>
        <p:nvSpPr>
          <p:cNvPr id="3" name="Content Placeholder 3">
            <a:extLst>
              <a:ext uri="{FF2B5EF4-FFF2-40B4-BE49-F238E27FC236}">
                <a16:creationId xmlns:a16="http://schemas.microsoft.com/office/drawing/2014/main" id="{65D2E855-04CA-00C3-778C-D778F28417DD}"/>
              </a:ext>
              <a:ext uri="{C183D7F6-B498-43B3-948B-1728B52AA6E4}">
                <adec:decorative xmlns:adec="http://schemas.microsoft.com/office/drawing/2017/decorative" val="1"/>
              </a:ext>
            </a:extLst>
          </p:cNvPr>
          <p:cNvSpPr txBox="1">
            <a:spLocks/>
          </p:cNvSpPr>
          <p:nvPr/>
        </p:nvSpPr>
        <p:spPr>
          <a:xfrm>
            <a:off x="756380" y="6487653"/>
            <a:ext cx="6520720" cy="432555"/>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US" sz="1000"/>
              <a:t>Operaciones con riesgos de caídas: techado comercial</a:t>
            </a:r>
          </a:p>
        </p:txBody>
      </p:sp>
    </p:spTree>
    <p:extLst>
      <p:ext uri="{BB962C8B-B14F-4D97-AF65-F5344CB8AC3E}">
        <p14:creationId xmlns:p14="http://schemas.microsoft.com/office/powerpoint/2010/main" val="2953013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DDBB56-6BA5-B488-A2FA-8DD8974DF4B1}"/>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s-US" sz="4400" b="1" i="0" u="none" strike="noStrike" cap="none" normalizeH="0" baseline="0" noProof="0">
                <a:ln>
                  <a:noFill/>
                </a:ln>
                <a:solidFill>
                  <a:schemeClr val="tx1"/>
                </a:solidFill>
                <a:uLnTx/>
                <a:uFillTx/>
                <a:latin typeface="Arial" panose="020B0604020202020204" pitchFamily="34" charset="0"/>
                <a:ea typeface="+mn-ea"/>
                <a:cs typeface="Arial" panose="020B0604020202020204" pitchFamily="34" charset="0"/>
              </a:rPr>
              <a:t>Barandas portátiles con peso</a:t>
            </a:r>
          </a:p>
        </p:txBody>
      </p:sp>
      <p:pic>
        <p:nvPicPr>
          <p:cNvPr id="5" name="Picture 3" descr="Estas imágenes muestran barandas portátiles. ">
            <a:extLst>
              <a:ext uri="{FF2B5EF4-FFF2-40B4-BE49-F238E27FC236}">
                <a16:creationId xmlns:a16="http://schemas.microsoft.com/office/drawing/2014/main" id="{A431242F-7777-ABB9-2735-288E9876B3A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1728953" y="1721070"/>
            <a:ext cx="4589463" cy="36401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 name="Picture 4">
            <a:extLst>
              <a:ext uri="{FF2B5EF4-FFF2-40B4-BE49-F238E27FC236}">
                <a16:creationId xmlns:a16="http://schemas.microsoft.com/office/drawing/2014/main" id="{641B676F-C436-6B01-A49B-973945EE79C8}"/>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a:xfrm>
            <a:off x="7062953" y="1463756"/>
            <a:ext cx="2690813" cy="19034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5">
            <a:extLst>
              <a:ext uri="{FF2B5EF4-FFF2-40B4-BE49-F238E27FC236}">
                <a16:creationId xmlns:a16="http://schemas.microsoft.com/office/drawing/2014/main" id="{C4A687AC-6394-E2D9-59F4-AA403E89DD65}"/>
              </a:ext>
              <a:ext uri="{C183D7F6-B498-43B3-948B-1728B52AA6E4}">
                <adec:decorative xmlns:adec="http://schemas.microsoft.com/office/drawing/2017/decorative" val="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a:xfrm>
            <a:off x="6529553" y="3702269"/>
            <a:ext cx="3495675" cy="23304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Content Placeholder 3">
            <a:extLst>
              <a:ext uri="{FF2B5EF4-FFF2-40B4-BE49-F238E27FC236}">
                <a16:creationId xmlns:a16="http://schemas.microsoft.com/office/drawing/2014/main" id="{942CF0AF-9B72-D6B4-B879-7188CCFD880D}"/>
              </a:ext>
              <a:ext uri="{C183D7F6-B498-43B3-948B-1728B52AA6E4}">
                <adec:decorative xmlns:adec="http://schemas.microsoft.com/office/drawing/2017/decorative" val="1"/>
              </a:ext>
            </a:extLst>
          </p:cNvPr>
          <p:cNvSpPr txBox="1">
            <a:spLocks/>
          </p:cNvSpPr>
          <p:nvPr/>
        </p:nvSpPr>
        <p:spPr>
          <a:xfrm>
            <a:off x="756380" y="6487653"/>
            <a:ext cx="6501670" cy="37034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US" sz="1000"/>
              <a:t>Operaciones con riesgos de caídas: techado comercial</a:t>
            </a:r>
          </a:p>
        </p:txBody>
      </p:sp>
    </p:spTree>
    <p:extLst>
      <p:ext uri="{BB962C8B-B14F-4D97-AF65-F5344CB8AC3E}">
        <p14:creationId xmlns:p14="http://schemas.microsoft.com/office/powerpoint/2010/main" val="34861409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DDBB56-6BA5-B488-A2FA-8DD8974DF4B1}"/>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s-US" sz="4400" b="1" i="0" u="none" strike="noStrike" cap="none" normalizeH="0" baseline="0" noProof="0">
                <a:ln>
                  <a:noFill/>
                </a:ln>
                <a:solidFill>
                  <a:schemeClr val="tx1"/>
                </a:solidFill>
                <a:uLnTx/>
                <a:uFillTx/>
                <a:latin typeface="Arial" panose="020B0604020202020204" pitchFamily="34" charset="0"/>
                <a:ea typeface="+mn-ea"/>
                <a:cs typeface="Arial" panose="020B0604020202020204" pitchFamily="34" charset="0"/>
              </a:rPr>
              <a:t>Claraboyas</a:t>
            </a:r>
            <a:r>
              <a:rPr kumimoji="0" lang="es-US" sz="4400" b="1" i="0" u="none" strike="noStrike" cap="none" normalizeH="0" baseline="0" noProof="0">
                <a:ln>
                  <a:noFill/>
                </a:ln>
                <a:solidFill>
                  <a:schemeClr val="bg1"/>
                </a:solidFill>
                <a:uLnTx/>
                <a:uFillTx/>
                <a:latin typeface="Arial" panose="020B0604020202020204" pitchFamily="34" charset="0"/>
                <a:ea typeface="+mn-ea"/>
                <a:cs typeface="Arial" panose="020B0604020202020204" pitchFamily="34" charset="0"/>
              </a:rPr>
              <a:t> 1</a:t>
            </a:r>
          </a:p>
        </p:txBody>
      </p:sp>
      <p:pic>
        <p:nvPicPr>
          <p:cNvPr id="2" name="Picture 3" descr="Muestra claraboyas en el techo. ">
            <a:extLst>
              <a:ext uri="{FF2B5EF4-FFF2-40B4-BE49-F238E27FC236}">
                <a16:creationId xmlns:a16="http://schemas.microsoft.com/office/drawing/2014/main" id="{FA91D795-596A-231D-957A-2D201197B20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1623848" y="1914525"/>
            <a:ext cx="4038600" cy="30289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 name="Picture 4" descr="Muestra un accidente con una claraboya.  ">
            <a:extLst>
              <a:ext uri="{FF2B5EF4-FFF2-40B4-BE49-F238E27FC236}">
                <a16:creationId xmlns:a16="http://schemas.microsoft.com/office/drawing/2014/main" id="{DCE90863-281C-344E-F4A8-68DF46304254}"/>
              </a:ext>
            </a:extLst>
          </p:cNvPr>
          <p:cNvPicPr>
            <a:picLocks noChangeAspect="1" noChangeArrowheads="1"/>
          </p:cNvPicPr>
          <p:nvPr/>
        </p:nvPicPr>
        <p:blipFill>
          <a:blip r:embed="rId4" cstate="print">
            <a:lum bright="24000"/>
            <a:extLst>
              <a:ext uri="{28A0092B-C50C-407E-A947-70E740481C1C}">
                <a14:useLocalDpi xmlns:a14="http://schemas.microsoft.com/office/drawing/2010/main" val="0"/>
              </a:ext>
            </a:extLst>
          </a:blip>
          <a:srcRect/>
          <a:stretch>
            <a:fillRect/>
          </a:stretch>
        </p:blipFill>
        <p:spPr>
          <a:xfrm>
            <a:off x="5814848" y="1908176"/>
            <a:ext cx="4038600" cy="30432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 name="Text Box 5">
            <a:extLst>
              <a:ext uri="{FF2B5EF4-FFF2-40B4-BE49-F238E27FC236}">
                <a16:creationId xmlns:a16="http://schemas.microsoft.com/office/drawing/2014/main" id="{4493A018-F747-7F89-7E02-5E630EA82FD6}"/>
              </a:ext>
            </a:extLst>
          </p:cNvPr>
          <p:cNvSpPr txBox="1">
            <a:spLocks noChangeArrowheads="1"/>
          </p:cNvSpPr>
          <p:nvPr/>
        </p:nvSpPr>
        <p:spPr bwMode="auto">
          <a:xfrm>
            <a:off x="1623848" y="5022056"/>
            <a:ext cx="8229600" cy="5191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US" sz="2800" b="1">
                <a:latin typeface="Arial" panose="020B0604020202020204" pitchFamily="34" charset="0"/>
                <a:cs typeface="Arial" panose="020B0604020202020204" pitchFamily="34" charset="0"/>
              </a:rPr>
              <a:t>Deben estar protegidas</a:t>
            </a:r>
          </a:p>
        </p:txBody>
      </p:sp>
      <p:sp>
        <p:nvSpPr>
          <p:cNvPr id="7" name="AutoShape 7">
            <a:extLst>
              <a:ext uri="{FF2B5EF4-FFF2-40B4-BE49-F238E27FC236}">
                <a16:creationId xmlns:a16="http://schemas.microsoft.com/office/drawing/2014/main" id="{9F75EA7D-83F4-DBAB-C86C-1C2D4C74C95C}"/>
              </a:ext>
              <a:ext uri="{C183D7F6-B498-43B3-948B-1728B52AA6E4}">
                <adec:decorative xmlns:adec="http://schemas.microsoft.com/office/drawing/2017/decorative" val="1"/>
              </a:ext>
            </a:extLst>
          </p:cNvPr>
          <p:cNvSpPr>
            <a:spLocks noChangeArrowheads="1"/>
          </p:cNvSpPr>
          <p:nvPr/>
        </p:nvSpPr>
        <p:spPr bwMode="auto">
          <a:xfrm>
            <a:off x="7186448" y="2386012"/>
            <a:ext cx="1828800" cy="1828800"/>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556" y="15912"/>
                </a:moveTo>
                <a:cubicBezTo>
                  <a:pt x="18670" y="14440"/>
                  <a:pt x="19273" y="12645"/>
                  <a:pt x="19273" y="10800"/>
                </a:cubicBezTo>
                <a:cubicBezTo>
                  <a:pt x="19273" y="6120"/>
                  <a:pt x="15479" y="2327"/>
                  <a:pt x="10800" y="2327"/>
                </a:cubicBezTo>
                <a:cubicBezTo>
                  <a:pt x="8954" y="2326"/>
                  <a:pt x="7159" y="2929"/>
                  <a:pt x="5687" y="4043"/>
                </a:cubicBezTo>
                <a:lnTo>
                  <a:pt x="17556" y="15912"/>
                </a:lnTo>
                <a:close/>
                <a:moveTo>
                  <a:pt x="4043" y="5687"/>
                </a:moveTo>
                <a:cubicBezTo>
                  <a:pt x="2929" y="7159"/>
                  <a:pt x="2327" y="8954"/>
                  <a:pt x="2327" y="10799"/>
                </a:cubicBezTo>
                <a:cubicBezTo>
                  <a:pt x="2327" y="15479"/>
                  <a:pt x="6120" y="19273"/>
                  <a:pt x="10800" y="19273"/>
                </a:cubicBezTo>
                <a:cubicBezTo>
                  <a:pt x="12645" y="19273"/>
                  <a:pt x="14440" y="18670"/>
                  <a:pt x="15912" y="17556"/>
                </a:cubicBezTo>
                <a:lnTo>
                  <a:pt x="4043" y="5687"/>
                </a:lnTo>
                <a:close/>
              </a:path>
            </a:pathLst>
          </a:custGeom>
          <a:noFill/>
          <a:ln w="19050">
            <a:solidFill>
              <a:srgbClr val="FF0066"/>
            </a:solidFill>
            <a:miter lim="800000"/>
            <a:headEnd/>
            <a:tailEnd/>
          </a:ln>
        </p:spPr>
        <p:txBody>
          <a:bodyPr wrap="none" anchor="ctr"/>
          <a:lstStyle/>
          <a:p>
            <a:endParaRPr lang="en-US">
              <a:latin typeface="Arial" panose="020B0604020202020204" pitchFamily="34" charset="0"/>
              <a:cs typeface="Arial" panose="020B0604020202020204" pitchFamily="34" charset="0"/>
            </a:endParaRPr>
          </a:p>
        </p:txBody>
      </p:sp>
      <p:sp>
        <p:nvSpPr>
          <p:cNvPr id="8" name="Content Placeholder 3">
            <a:extLst>
              <a:ext uri="{FF2B5EF4-FFF2-40B4-BE49-F238E27FC236}">
                <a16:creationId xmlns:a16="http://schemas.microsoft.com/office/drawing/2014/main" id="{E2043F5E-9457-7CCE-37F9-26FC8F64B4B8}"/>
              </a:ext>
              <a:ext uri="{C183D7F6-B498-43B3-948B-1728B52AA6E4}">
                <adec:decorative xmlns:adec="http://schemas.microsoft.com/office/drawing/2017/decorative" val="1"/>
              </a:ext>
            </a:extLst>
          </p:cNvPr>
          <p:cNvSpPr txBox="1">
            <a:spLocks/>
          </p:cNvSpPr>
          <p:nvPr/>
        </p:nvSpPr>
        <p:spPr>
          <a:xfrm>
            <a:off x="756380" y="6487653"/>
            <a:ext cx="7035070" cy="37034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US" sz="1000"/>
              <a:t>Operaciones con riesgos de caídas: techado comercial</a:t>
            </a:r>
          </a:p>
        </p:txBody>
      </p:sp>
    </p:spTree>
    <p:extLst>
      <p:ext uri="{BB962C8B-B14F-4D97-AF65-F5344CB8AC3E}">
        <p14:creationId xmlns:p14="http://schemas.microsoft.com/office/powerpoint/2010/main" val="3994827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400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strVal val="4*#ppt_w"/>
                                          </p:val>
                                        </p:tav>
                                        <p:tav tm="100000">
                                          <p:val>
                                            <p:strVal val="#ppt_w"/>
                                          </p:val>
                                        </p:tav>
                                      </p:tavLst>
                                    </p:anim>
                                    <p:anim calcmode="lin" valueType="num">
                                      <p:cBhvr>
                                        <p:cTn id="8" dur="500" fill="hold"/>
                                        <p:tgtEl>
                                          <p:spTgt spid="7"/>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DDBB56-6BA5-B488-A2FA-8DD8974DF4B1}"/>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lvl="0">
              <a:defRPr/>
            </a:pPr>
            <a:r>
              <a:rPr kumimoji="0" lang="es-US" sz="4400" b="1" i="0" u="none" strike="noStrike" cap="none" normalizeH="0" baseline="0" noProof="0">
                <a:ln>
                  <a:noFill/>
                </a:ln>
                <a:solidFill>
                  <a:schemeClr val="tx1"/>
                </a:solidFill>
                <a:uLnTx/>
                <a:uFillTx/>
                <a:latin typeface="Arial" panose="020B0604020202020204" pitchFamily="34" charset="0"/>
                <a:ea typeface="+mn-ea"/>
                <a:cs typeface="Arial" panose="020B0604020202020204" pitchFamily="34" charset="0"/>
              </a:rPr>
              <a:t>Claraboyas</a:t>
            </a:r>
            <a:r>
              <a:rPr lang="es-US" b="1">
                <a:solidFill>
                  <a:schemeClr val="bg1"/>
                </a:solidFill>
                <a:latin typeface="Arial" panose="020B0604020202020204" pitchFamily="34" charset="0"/>
                <a:ea typeface="+mn-ea"/>
                <a:cs typeface="Arial" panose="020B0604020202020204" pitchFamily="34" charset="0"/>
              </a:rPr>
              <a:t> 2</a:t>
            </a:r>
          </a:p>
        </p:txBody>
      </p:sp>
      <p:pic>
        <p:nvPicPr>
          <p:cNvPr id="8" name="Picture 3" descr="protección de claraboyas">
            <a:extLst>
              <a:ext uri="{FF2B5EF4-FFF2-40B4-BE49-F238E27FC236}">
                <a16:creationId xmlns:a16="http://schemas.microsoft.com/office/drawing/2014/main" id="{2A163C3F-AA61-C3FE-FEEB-71A7FA3833E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l="10001" t="20667" r="16000"/>
          <a:stretch>
            <a:fillRect/>
          </a:stretch>
        </p:blipFill>
        <p:spPr>
          <a:xfrm>
            <a:off x="1905000" y="2286000"/>
            <a:ext cx="3886200" cy="3124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0" name="Text Box 5">
            <a:extLst>
              <a:ext uri="{FF2B5EF4-FFF2-40B4-BE49-F238E27FC236}">
                <a16:creationId xmlns:a16="http://schemas.microsoft.com/office/drawing/2014/main" id="{94F48A4E-0F62-2AED-8F57-493E6F849F27}"/>
              </a:ext>
            </a:extLst>
          </p:cNvPr>
          <p:cNvSpPr txBox="1">
            <a:spLocks noChangeArrowheads="1"/>
          </p:cNvSpPr>
          <p:nvPr/>
        </p:nvSpPr>
        <p:spPr bwMode="auto">
          <a:xfrm>
            <a:off x="1905000" y="5562601"/>
            <a:ext cx="3886200" cy="5191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US" sz="2800" b="1"/>
              <a:t>Rejillas</a:t>
            </a:r>
          </a:p>
        </p:txBody>
      </p:sp>
      <p:pic>
        <p:nvPicPr>
          <p:cNvPr id="9" name="Picture 4" descr="cubierta de claraboya">
            <a:extLst>
              <a:ext uri="{FF2B5EF4-FFF2-40B4-BE49-F238E27FC236}">
                <a16:creationId xmlns:a16="http://schemas.microsoft.com/office/drawing/2014/main" id="{8F46E7AE-44BD-3F65-7D3E-AB31E4749E3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10001" t="17999" r="8000"/>
          <a:stretch>
            <a:fillRect/>
          </a:stretch>
        </p:blipFill>
        <p:spPr>
          <a:xfrm>
            <a:off x="6324600" y="2362200"/>
            <a:ext cx="4114800" cy="30861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 name="Text Box 6">
            <a:extLst>
              <a:ext uri="{FF2B5EF4-FFF2-40B4-BE49-F238E27FC236}">
                <a16:creationId xmlns:a16="http://schemas.microsoft.com/office/drawing/2014/main" id="{8A8F02DA-F2DF-B9BD-BE19-778D8BA23E7D}"/>
              </a:ext>
            </a:extLst>
          </p:cNvPr>
          <p:cNvSpPr txBox="1">
            <a:spLocks noChangeArrowheads="1"/>
          </p:cNvSpPr>
          <p:nvPr/>
        </p:nvSpPr>
        <p:spPr bwMode="auto">
          <a:xfrm>
            <a:off x="5981700" y="5562601"/>
            <a:ext cx="4114800" cy="51911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US" sz="2800" b="1"/>
              <a:t>Cubiertas</a:t>
            </a:r>
          </a:p>
        </p:txBody>
      </p:sp>
      <p:sp>
        <p:nvSpPr>
          <p:cNvPr id="2" name="Content Placeholder 3">
            <a:extLst>
              <a:ext uri="{FF2B5EF4-FFF2-40B4-BE49-F238E27FC236}">
                <a16:creationId xmlns:a16="http://schemas.microsoft.com/office/drawing/2014/main" id="{0C88AE06-6C0C-4B15-A15E-EB4C0F42D4BD}"/>
              </a:ext>
              <a:ext uri="{C183D7F6-B498-43B3-948B-1728B52AA6E4}">
                <adec:decorative xmlns:adec="http://schemas.microsoft.com/office/drawing/2017/decorative" val="1"/>
              </a:ext>
            </a:extLst>
          </p:cNvPr>
          <p:cNvSpPr txBox="1">
            <a:spLocks/>
          </p:cNvSpPr>
          <p:nvPr/>
        </p:nvSpPr>
        <p:spPr>
          <a:xfrm>
            <a:off x="756380" y="6487653"/>
            <a:ext cx="7206520" cy="51911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US" sz="1000"/>
              <a:t>Operaciones con riesgos de caídas: techado comercial</a:t>
            </a:r>
          </a:p>
        </p:txBody>
      </p:sp>
    </p:spTree>
    <p:extLst>
      <p:ext uri="{BB962C8B-B14F-4D97-AF65-F5344CB8AC3E}">
        <p14:creationId xmlns:p14="http://schemas.microsoft.com/office/powerpoint/2010/main" val="37102842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7ED1A16-BFE4-C7EA-86C8-FEA91EA29970}"/>
              </a:ext>
            </a:extLst>
          </p:cNvPr>
          <p:cNvSpPr>
            <a:spLocks noGrp="1"/>
          </p:cNvSpPr>
          <p:nvPr>
            <p:ph type="title" idx="4294967295"/>
          </p:nvPr>
        </p:nvSpPr>
        <p:spPr>
          <a:xfrm>
            <a:off x="574166" y="461115"/>
            <a:ext cx="8804552"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s-US" sz="4400" b="1" i="0" u="none" strike="noStrike" cap="none" normalizeH="0" baseline="0" noProof="0">
                <a:ln>
                  <a:noFill/>
                </a:ln>
                <a:solidFill>
                  <a:schemeClr val="tx1"/>
                </a:solidFill>
                <a:uLnTx/>
                <a:uFillTx/>
                <a:latin typeface="Arial" panose="020B0604020202020204" pitchFamily="34" charset="0"/>
                <a:ea typeface="+mn-ea"/>
                <a:cs typeface="Arial" panose="020B0604020202020204" pitchFamily="34" charset="0"/>
              </a:rPr>
              <a:t>Escotillas de techo</a:t>
            </a:r>
          </a:p>
        </p:txBody>
      </p:sp>
      <p:sp>
        <p:nvSpPr>
          <p:cNvPr id="2" name="Text Placeholder 1">
            <a:extLst>
              <a:ext uri="{FF2B5EF4-FFF2-40B4-BE49-F238E27FC236}">
                <a16:creationId xmlns:a16="http://schemas.microsoft.com/office/drawing/2014/main" id="{0D08C5BE-1D06-D7BA-0EB7-E72C31B04926}"/>
              </a:ext>
            </a:extLst>
          </p:cNvPr>
          <p:cNvSpPr>
            <a:spLocks noGrp="1"/>
          </p:cNvSpPr>
          <p:nvPr>
            <p:ph type="body" sz="quarter" idx="10"/>
          </p:nvPr>
        </p:nvSpPr>
        <p:spPr>
          <a:xfrm>
            <a:off x="742333" y="2360105"/>
            <a:ext cx="5143462" cy="3143417"/>
          </a:xfrm>
        </p:spPr>
        <p:txBody>
          <a:bodyPr>
            <a:normAutofit lnSpcReduction="10000"/>
          </a:bodyPr>
          <a:lstStyle/>
          <a:p>
            <a:r>
              <a:rPr lang="es-US" sz="2800" dirty="0"/>
              <a:t>Las entradas de las escotillas deben protegerse si están demasiado cerca del borde del techo.</a:t>
            </a:r>
          </a:p>
          <a:p>
            <a:pPr>
              <a:spcBef>
                <a:spcPts val="3600"/>
              </a:spcBef>
            </a:pPr>
            <a:r>
              <a:rPr lang="es-US" sz="2800" dirty="0"/>
              <a:t>Las escotillas deben considerarse huecos cuando están abiertas.</a:t>
            </a:r>
          </a:p>
        </p:txBody>
      </p:sp>
      <p:pic>
        <p:nvPicPr>
          <p:cNvPr id="7" name="Picture 4">
            <a:extLst>
              <a:ext uri="{FF2B5EF4-FFF2-40B4-BE49-F238E27FC236}">
                <a16:creationId xmlns:a16="http://schemas.microsoft.com/office/drawing/2014/main" id="{1610EDB9-080C-9B13-CDA5-F496CC3E92AF}"/>
              </a:ext>
              <a:ext uri="{C183D7F6-B498-43B3-948B-1728B52AA6E4}">
                <adec:decorative xmlns:adec="http://schemas.microsoft.com/office/drawing/2017/decorative" val="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5885795" y="1375515"/>
            <a:ext cx="3752850" cy="28146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 name="Picture 5" descr="Estas son imágenes de escotillas de techo ">
            <a:extLst>
              <a:ext uri="{FF2B5EF4-FFF2-40B4-BE49-F238E27FC236}">
                <a16:creationId xmlns:a16="http://schemas.microsoft.com/office/drawing/2014/main" id="{1FC47557-F9DD-B8FC-10BC-524F071BE333}"/>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19772"/>
          <a:stretch/>
        </p:blipFill>
        <p:spPr>
          <a:xfrm>
            <a:off x="8746057" y="3195604"/>
            <a:ext cx="3156060" cy="29511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Content Placeholder 3">
            <a:extLst>
              <a:ext uri="{FF2B5EF4-FFF2-40B4-BE49-F238E27FC236}">
                <a16:creationId xmlns:a16="http://schemas.microsoft.com/office/drawing/2014/main" id="{872D7766-B85E-CBEA-E7EA-D961BDB03038}"/>
              </a:ext>
              <a:ext uri="{C183D7F6-B498-43B3-948B-1728B52AA6E4}">
                <adec:decorative xmlns:adec="http://schemas.microsoft.com/office/drawing/2017/decorative" val="1"/>
              </a:ext>
            </a:extLst>
          </p:cNvPr>
          <p:cNvSpPr txBox="1">
            <a:spLocks/>
          </p:cNvSpPr>
          <p:nvPr/>
        </p:nvSpPr>
        <p:spPr>
          <a:xfrm>
            <a:off x="756380" y="6487653"/>
            <a:ext cx="7835170" cy="37034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US" sz="1000"/>
              <a:t>Operaciones con riesgos de caídas: techado comercial</a:t>
            </a:r>
          </a:p>
        </p:txBody>
      </p:sp>
    </p:spTree>
    <p:extLst>
      <p:ext uri="{BB962C8B-B14F-4D97-AF65-F5344CB8AC3E}">
        <p14:creationId xmlns:p14="http://schemas.microsoft.com/office/powerpoint/2010/main" val="11461263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DDBB56-6BA5-B488-A2FA-8DD8974DF4B1}"/>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0000"/>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s-US" sz="4400" b="1" i="0" u="none" strike="noStrike" cap="none" normalizeH="0" baseline="0" noProof="0">
                <a:ln>
                  <a:noFill/>
                </a:ln>
                <a:solidFill>
                  <a:schemeClr val="tx1"/>
                </a:solidFill>
                <a:uLnTx/>
                <a:uFillTx/>
                <a:latin typeface="Arial" panose="020B0604020202020204" pitchFamily="34" charset="0"/>
                <a:ea typeface="+mn-ea"/>
                <a:cs typeface="Arial" panose="020B0604020202020204" pitchFamily="34" charset="0"/>
              </a:rPr>
              <a:t>Anclajes para cubiertas y techos</a:t>
            </a:r>
            <a:r>
              <a:rPr kumimoji="0" lang="es-US" sz="4400" b="1" i="0" u="none" strike="noStrike" cap="none" normalizeH="0" baseline="0" noProof="0">
                <a:ln>
                  <a:noFill/>
                </a:ln>
                <a:solidFill>
                  <a:schemeClr val="bg1"/>
                </a:solidFill>
                <a:uLnTx/>
                <a:uFillTx/>
                <a:latin typeface="Arial" panose="020B0604020202020204" pitchFamily="34" charset="0"/>
                <a:ea typeface="+mn-ea"/>
                <a:cs typeface="Arial" panose="020B0604020202020204" pitchFamily="34" charset="0"/>
              </a:rPr>
              <a:t> 1</a:t>
            </a:r>
          </a:p>
        </p:txBody>
      </p:sp>
      <p:sp>
        <p:nvSpPr>
          <p:cNvPr id="12" name="Rectangle 8">
            <a:extLst>
              <a:ext uri="{FF2B5EF4-FFF2-40B4-BE49-F238E27FC236}">
                <a16:creationId xmlns:a16="http://schemas.microsoft.com/office/drawing/2014/main" id="{1BC2A0FF-6714-E487-CFB4-DF2695EDA75B}"/>
              </a:ext>
            </a:extLst>
          </p:cNvPr>
          <p:cNvSpPr>
            <a:spLocks noChangeArrowheads="1"/>
          </p:cNvSpPr>
          <p:nvPr/>
        </p:nvSpPr>
        <p:spPr bwMode="auto">
          <a:xfrm>
            <a:off x="3553457" y="2400715"/>
            <a:ext cx="1828800" cy="685800"/>
          </a:xfrm>
          <a:prstGeom prst="rect">
            <a:avLst/>
          </a:prstGeom>
          <a:solidFill>
            <a:schemeClr val="bg1"/>
          </a:solidFill>
          <a:ln w="9525">
            <a:solidFill>
              <a:srgbClr val="33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s-US" sz="2000" b="1" dirty="0"/>
              <a:t>Anclajes permanentes</a:t>
            </a:r>
          </a:p>
        </p:txBody>
      </p:sp>
      <p:pic>
        <p:nvPicPr>
          <p:cNvPr id="8" name="Picture 4">
            <a:extLst>
              <a:ext uri="{FF2B5EF4-FFF2-40B4-BE49-F238E27FC236}">
                <a16:creationId xmlns:a16="http://schemas.microsoft.com/office/drawing/2014/main" id="{A42EF416-64D1-9220-F690-5778619815F6}"/>
              </a:ext>
              <a:ext uri="{C183D7F6-B498-43B3-948B-1728B52AA6E4}">
                <adec:decorative xmlns:adec="http://schemas.microsoft.com/office/drawing/2017/decorative" val="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5421" y="2250992"/>
            <a:ext cx="1851025" cy="200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9">
            <a:extLst>
              <a:ext uri="{FF2B5EF4-FFF2-40B4-BE49-F238E27FC236}">
                <a16:creationId xmlns:a16="http://schemas.microsoft.com/office/drawing/2014/main" id="{5E44A8BB-E70F-BA13-F040-25726AF3B71F}"/>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88921" y="4354142"/>
            <a:ext cx="12192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0">
            <a:extLst>
              <a:ext uri="{FF2B5EF4-FFF2-40B4-BE49-F238E27FC236}">
                <a16:creationId xmlns:a16="http://schemas.microsoft.com/office/drawing/2014/main" id="{F7FC74B6-F8B0-5C87-B667-7AC0C9947F15}"/>
              </a:ext>
              <a:ext uri="{C183D7F6-B498-43B3-948B-1728B52AA6E4}">
                <adec:decorative xmlns:adec="http://schemas.microsoft.com/office/drawing/2017/decorative" val="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06925" y="3581770"/>
            <a:ext cx="166052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6">
            <a:extLst>
              <a:ext uri="{FF2B5EF4-FFF2-40B4-BE49-F238E27FC236}">
                <a16:creationId xmlns:a16="http://schemas.microsoft.com/office/drawing/2014/main" id="{7D889461-AE69-2753-B177-1C83ED88FB40}"/>
              </a:ext>
            </a:extLst>
          </p:cNvPr>
          <p:cNvSpPr>
            <a:spLocks noChangeArrowheads="1"/>
          </p:cNvSpPr>
          <p:nvPr/>
        </p:nvSpPr>
        <p:spPr bwMode="auto">
          <a:xfrm>
            <a:off x="6997262" y="1524370"/>
            <a:ext cx="2101850" cy="914400"/>
          </a:xfrm>
          <a:prstGeom prst="rect">
            <a:avLst/>
          </a:prstGeom>
          <a:solidFill>
            <a:schemeClr val="bg1"/>
          </a:solidFill>
          <a:ln w="9525">
            <a:solidFill>
              <a:srgbClr val="33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0"/>
          <a:lstStyle/>
          <a:p>
            <a:pPr algn="ctr"/>
            <a:r>
              <a:rPr lang="es-US" sz="2000" b="1" dirty="0"/>
              <a:t>Anclaje para</a:t>
            </a:r>
          </a:p>
          <a:p>
            <a:pPr algn="ctr"/>
            <a:r>
              <a:rPr lang="es-US" sz="2000" b="1" dirty="0"/>
              <a:t>techo de madera</a:t>
            </a:r>
          </a:p>
        </p:txBody>
      </p:sp>
      <p:pic>
        <p:nvPicPr>
          <p:cNvPr id="15" name="Picture 11">
            <a:extLst>
              <a:ext uri="{FF2B5EF4-FFF2-40B4-BE49-F238E27FC236}">
                <a16:creationId xmlns:a16="http://schemas.microsoft.com/office/drawing/2014/main" id="{561E2E22-5A91-7D02-E04B-F953ABF0B620}"/>
              </a:ext>
              <a:ext uri="{C183D7F6-B498-43B3-948B-1728B52AA6E4}">
                <adec:decorative xmlns:adec="http://schemas.microsoft.com/office/drawing/2017/decorative" val="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25863" y="2591170"/>
            <a:ext cx="1535113"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a:extLst>
              <a:ext uri="{FF2B5EF4-FFF2-40B4-BE49-F238E27FC236}">
                <a16:creationId xmlns:a16="http://schemas.microsoft.com/office/drawing/2014/main" id="{E1C78617-E982-2213-190E-C85C0C9BA7C9}"/>
              </a:ext>
              <a:ext uri="{C183D7F6-B498-43B3-948B-1728B52AA6E4}">
                <adec:decorative xmlns:adec="http://schemas.microsoft.com/office/drawing/2017/decorative" val="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207062" y="1752971"/>
            <a:ext cx="685800"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7">
            <a:extLst>
              <a:ext uri="{FF2B5EF4-FFF2-40B4-BE49-F238E27FC236}">
                <a16:creationId xmlns:a16="http://schemas.microsoft.com/office/drawing/2014/main" id="{802DA2C4-FAA3-707B-7F9A-8945558EA74A}"/>
              </a:ext>
            </a:extLst>
          </p:cNvPr>
          <p:cNvSpPr>
            <a:spLocks noChangeArrowheads="1"/>
          </p:cNvSpPr>
          <p:nvPr/>
        </p:nvSpPr>
        <p:spPr bwMode="auto">
          <a:xfrm>
            <a:off x="6447387" y="5149426"/>
            <a:ext cx="1828800" cy="685800"/>
          </a:xfrm>
          <a:prstGeom prst="rect">
            <a:avLst/>
          </a:prstGeom>
          <a:solidFill>
            <a:schemeClr val="bg1"/>
          </a:solidFill>
          <a:ln w="9525">
            <a:solidFill>
              <a:srgbClr val="33CC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s-US" sz="2000" b="1"/>
              <a:t>Anclaje para</a:t>
            </a:r>
          </a:p>
          <a:p>
            <a:pPr algn="ctr"/>
            <a:r>
              <a:rPr lang="es-US" sz="2000" b="1"/>
              <a:t>techo de metal</a:t>
            </a:r>
          </a:p>
        </p:txBody>
      </p:sp>
      <p:pic>
        <p:nvPicPr>
          <p:cNvPr id="2" name="Picture 3">
            <a:extLst>
              <a:ext uri="{FF2B5EF4-FFF2-40B4-BE49-F238E27FC236}">
                <a16:creationId xmlns:a16="http://schemas.microsoft.com/office/drawing/2014/main" id="{80430436-24DC-96C2-DD2B-356714310989}"/>
              </a:ext>
              <a:ext uri="{C183D7F6-B498-43B3-948B-1728B52AA6E4}">
                <adec:decorative xmlns:adec="http://schemas.microsoft.com/office/drawing/2017/decorative" val="1"/>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499037" y="4559026"/>
            <a:ext cx="210185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ontent Placeholder 3">
            <a:extLst>
              <a:ext uri="{FF2B5EF4-FFF2-40B4-BE49-F238E27FC236}">
                <a16:creationId xmlns:a16="http://schemas.microsoft.com/office/drawing/2014/main" id="{895BAAF7-13D4-D318-AC8E-77AC85FFDA0D}"/>
              </a:ext>
              <a:ext uri="{C183D7F6-B498-43B3-948B-1728B52AA6E4}">
                <adec:decorative xmlns:adec="http://schemas.microsoft.com/office/drawing/2017/decorative" val="1"/>
              </a:ext>
            </a:extLst>
          </p:cNvPr>
          <p:cNvSpPr txBox="1">
            <a:spLocks/>
          </p:cNvSpPr>
          <p:nvPr/>
        </p:nvSpPr>
        <p:spPr>
          <a:xfrm>
            <a:off x="756380" y="6487653"/>
            <a:ext cx="7035070" cy="37034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US" sz="1000"/>
              <a:t>Operaciones con riesgos de caídas: techado comercial</a:t>
            </a:r>
          </a:p>
        </p:txBody>
      </p:sp>
    </p:spTree>
    <p:extLst>
      <p:ext uri="{BB962C8B-B14F-4D97-AF65-F5344CB8AC3E}">
        <p14:creationId xmlns:p14="http://schemas.microsoft.com/office/powerpoint/2010/main" val="32749780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DDBB56-6BA5-B488-A2FA-8DD8974DF4B1}"/>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0000"/>
          </a:bodyPr>
          <a:lstStyle/>
          <a:p>
            <a:pPr lvl="0">
              <a:defRPr/>
            </a:pPr>
            <a:r>
              <a:rPr kumimoji="0" lang="es-US" sz="4400" b="1" i="0" u="none" strike="noStrike" cap="none" normalizeH="0" baseline="0" noProof="0">
                <a:ln>
                  <a:noFill/>
                </a:ln>
                <a:solidFill>
                  <a:schemeClr val="tx1"/>
                </a:solidFill>
                <a:uLnTx/>
                <a:uFillTx/>
                <a:latin typeface="Arial" panose="020B0604020202020204" pitchFamily="34" charset="0"/>
                <a:ea typeface="+mn-ea"/>
                <a:cs typeface="Arial" panose="020B0604020202020204" pitchFamily="34" charset="0"/>
              </a:rPr>
              <a:t>Anclajes para cubiertas y techos</a:t>
            </a:r>
            <a:r>
              <a:rPr lang="es-US" b="1">
                <a:solidFill>
                  <a:schemeClr val="bg1"/>
                </a:solidFill>
                <a:latin typeface="Arial" panose="020B0604020202020204" pitchFamily="34" charset="0"/>
                <a:ea typeface="+mn-ea"/>
                <a:cs typeface="Arial" panose="020B0604020202020204" pitchFamily="34" charset="0"/>
              </a:rPr>
              <a:t> 2</a:t>
            </a:r>
          </a:p>
        </p:txBody>
      </p:sp>
      <p:pic>
        <p:nvPicPr>
          <p:cNvPr id="5" name="Picture 3" descr="Techo retráctil con trípode de DBI">
            <a:extLst>
              <a:ext uri="{FF2B5EF4-FFF2-40B4-BE49-F238E27FC236}">
                <a16:creationId xmlns:a16="http://schemas.microsoft.com/office/drawing/2014/main" id="{B2632B93-40B3-8037-F687-D65B59323BD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a:xfrm>
            <a:off x="1444326" y="1411768"/>
            <a:ext cx="2662237" cy="234315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5" descr="Anclaje para techo de peso muerto">
            <a:extLst>
              <a:ext uri="{FF2B5EF4-FFF2-40B4-BE49-F238E27FC236}">
                <a16:creationId xmlns:a16="http://schemas.microsoft.com/office/drawing/2014/main" id="{9384339B-5323-FA33-816A-091C8F0B615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a:xfrm>
            <a:off x="1749973" y="3914092"/>
            <a:ext cx="3048000" cy="22526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7" name="Picture 7" descr="Anclaje para techo de madera">
            <a:extLst>
              <a:ext uri="{FF2B5EF4-FFF2-40B4-BE49-F238E27FC236}">
                <a16:creationId xmlns:a16="http://schemas.microsoft.com/office/drawing/2014/main" id="{B8B80826-3996-8546-3333-1824E294E47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l="19444" t="22223" r="20833"/>
          <a:stretch>
            <a:fillRect/>
          </a:stretch>
        </p:blipFill>
        <p:spPr bwMode="auto">
          <a:xfrm>
            <a:off x="4797973" y="1411768"/>
            <a:ext cx="2743200" cy="267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4" descr="Anclaje para viga de madera DBI">
            <a:extLst>
              <a:ext uri="{FF2B5EF4-FFF2-40B4-BE49-F238E27FC236}">
                <a16:creationId xmlns:a16="http://schemas.microsoft.com/office/drawing/2014/main" id="{00DCAF4E-7A06-91EA-AF7A-ADC8486517C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a:xfrm>
            <a:off x="8382000" y="1416272"/>
            <a:ext cx="1746250" cy="22844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6" name="Picture 6" descr="Anclaje para anillo en D DBI">
            <a:extLst>
              <a:ext uri="{FF2B5EF4-FFF2-40B4-BE49-F238E27FC236}">
                <a16:creationId xmlns:a16="http://schemas.microsoft.com/office/drawing/2014/main" id="{B39F5054-4865-5886-8204-C980F899173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a:xfrm>
            <a:off x="7485993" y="3901391"/>
            <a:ext cx="2800350" cy="22780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Content Placeholder 3">
            <a:extLst>
              <a:ext uri="{FF2B5EF4-FFF2-40B4-BE49-F238E27FC236}">
                <a16:creationId xmlns:a16="http://schemas.microsoft.com/office/drawing/2014/main" id="{2531238F-CFB2-555F-54B7-F5958AE3FE3D}"/>
              </a:ext>
              <a:ext uri="{C183D7F6-B498-43B3-948B-1728B52AA6E4}">
                <adec:decorative xmlns:adec="http://schemas.microsoft.com/office/drawing/2017/decorative" val="1"/>
              </a:ext>
            </a:extLst>
          </p:cNvPr>
          <p:cNvSpPr txBox="1">
            <a:spLocks/>
          </p:cNvSpPr>
          <p:nvPr/>
        </p:nvSpPr>
        <p:spPr>
          <a:xfrm>
            <a:off x="756380" y="6487653"/>
            <a:ext cx="6816927" cy="37034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US" sz="1000"/>
              <a:t>Operaciones con riesgos de caídas: techado comercial</a:t>
            </a:r>
          </a:p>
        </p:txBody>
      </p:sp>
    </p:spTree>
    <p:extLst>
      <p:ext uri="{BB962C8B-B14F-4D97-AF65-F5344CB8AC3E}">
        <p14:creationId xmlns:p14="http://schemas.microsoft.com/office/powerpoint/2010/main" val="15526997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CFC31CB-FB86-40A6-B8AD-890D4034B5D2}"/>
              </a:ext>
            </a:extLst>
          </p:cNvPr>
          <p:cNvSpPr>
            <a:spLocks noGrp="1"/>
          </p:cNvSpPr>
          <p:nvPr>
            <p:ph type="title" idx="4294967295"/>
          </p:nvPr>
        </p:nvSpPr>
        <p:spPr>
          <a:xfrm>
            <a:off x="1769754" y="1951984"/>
            <a:ext cx="8354397" cy="3031495"/>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kumimoji="0" lang="es-US" sz="4400" b="1" i="0" u="none" strike="noStrike" cap="none" normalizeH="0" baseline="0" noProof="0">
                <a:ln>
                  <a:noFill/>
                </a:ln>
                <a:solidFill>
                  <a:schemeClr val="tx1"/>
                </a:solidFill>
                <a:uLnTx/>
                <a:uFillTx/>
                <a:latin typeface="Poppins" pitchFamily="2" charset="77"/>
                <a:ea typeface="+mn-ea"/>
                <a:cs typeface="Poppins" pitchFamily="2" charset="77"/>
              </a:rPr>
              <a:t>¿Tiene preguntas?</a:t>
            </a:r>
          </a:p>
        </p:txBody>
      </p:sp>
      <p:sp>
        <p:nvSpPr>
          <p:cNvPr id="2" name="Content Placeholder 3">
            <a:extLst>
              <a:ext uri="{FF2B5EF4-FFF2-40B4-BE49-F238E27FC236}">
                <a16:creationId xmlns:a16="http://schemas.microsoft.com/office/drawing/2014/main" id="{C9A78BEF-27FF-2378-6679-E02E0EF4A30A}"/>
              </a:ext>
            </a:extLst>
          </p:cNvPr>
          <p:cNvSpPr txBox="1">
            <a:spLocks/>
          </p:cNvSpPr>
          <p:nvPr/>
        </p:nvSpPr>
        <p:spPr>
          <a:xfrm>
            <a:off x="756380" y="6487653"/>
            <a:ext cx="6520720" cy="37034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US" sz="1000"/>
              <a:t>Operaciones con riesgos de caídas: techado comercial</a:t>
            </a:r>
          </a:p>
        </p:txBody>
      </p:sp>
    </p:spTree>
    <p:extLst>
      <p:ext uri="{BB962C8B-B14F-4D97-AF65-F5344CB8AC3E}">
        <p14:creationId xmlns:p14="http://schemas.microsoft.com/office/powerpoint/2010/main" val="11040968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FA9EF77-1B61-F7A4-2D65-B42BC6C87A3E}"/>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s-US" sz="4400" b="1" i="0" u="none" strike="noStrike" cap="none" normalizeH="0" baseline="0" noProof="0">
                <a:ln>
                  <a:noFill/>
                </a:ln>
                <a:solidFill>
                  <a:schemeClr val="tx1"/>
                </a:solidFill>
                <a:uLnTx/>
                <a:uFillTx/>
                <a:latin typeface="Arial" panose="020B0604020202020204" pitchFamily="34" charset="0"/>
                <a:ea typeface="+mn-ea"/>
                <a:cs typeface="Arial" panose="020B0604020202020204" pitchFamily="34" charset="0"/>
              </a:rPr>
              <a:t>Objetivos de aprendizaje</a:t>
            </a:r>
          </a:p>
        </p:txBody>
      </p:sp>
      <p:sp>
        <p:nvSpPr>
          <p:cNvPr id="2" name="Text Placeholder 1">
            <a:extLst>
              <a:ext uri="{FF2B5EF4-FFF2-40B4-BE49-F238E27FC236}">
                <a16:creationId xmlns:a16="http://schemas.microsoft.com/office/drawing/2014/main" id="{9D645700-6E6E-B1AB-4CDB-2527118E1C2A}"/>
              </a:ext>
            </a:extLst>
          </p:cNvPr>
          <p:cNvSpPr>
            <a:spLocks noGrp="1"/>
          </p:cNvSpPr>
          <p:nvPr>
            <p:ph type="body" sz="quarter" idx="10"/>
          </p:nvPr>
        </p:nvSpPr>
        <p:spPr/>
        <p:txBody>
          <a:bodyPr>
            <a:normAutofit fontScale="62500" lnSpcReduction="20000"/>
          </a:bodyPr>
          <a:lstStyle/>
          <a:p>
            <a:pPr>
              <a:lnSpc>
                <a:spcPct val="120000"/>
              </a:lnSpc>
              <a:spcBef>
                <a:spcPts val="3600"/>
              </a:spcBef>
            </a:pPr>
            <a:r>
              <a:rPr lang="es-US" sz="3200" dirty="0"/>
              <a:t>Comprensión de la diferencia entre un techo de pendiente baja y un techo de pendiente pronunciada</a:t>
            </a:r>
          </a:p>
          <a:p>
            <a:pPr>
              <a:lnSpc>
                <a:spcPct val="120000"/>
              </a:lnSpc>
              <a:spcBef>
                <a:spcPts val="3600"/>
              </a:spcBef>
            </a:pPr>
            <a:r>
              <a:rPr lang="es-US" sz="3200" dirty="0"/>
              <a:t>Comprensión de las responsabilidades del encargado del control de seguridad</a:t>
            </a:r>
          </a:p>
          <a:p>
            <a:pPr>
              <a:lnSpc>
                <a:spcPct val="120000"/>
              </a:lnSpc>
              <a:spcBef>
                <a:spcPts val="3600"/>
              </a:spcBef>
            </a:pPr>
            <a:r>
              <a:rPr lang="es-US" sz="3200" dirty="0"/>
              <a:t>Comprensión de los requisitos de los sistemas de líneas de advertencia</a:t>
            </a:r>
          </a:p>
          <a:p>
            <a:pPr>
              <a:lnSpc>
                <a:spcPct val="120000"/>
              </a:lnSpc>
              <a:spcBef>
                <a:spcPts val="3600"/>
              </a:spcBef>
            </a:pPr>
            <a:r>
              <a:rPr lang="es-US" sz="3200" dirty="0"/>
              <a:t>Identificación de prácticas de trabajo seguro al realizar trabajos de techado</a:t>
            </a:r>
          </a:p>
        </p:txBody>
      </p:sp>
      <p:sp>
        <p:nvSpPr>
          <p:cNvPr id="5" name="Content Placeholder 3">
            <a:extLst>
              <a:ext uri="{FF2B5EF4-FFF2-40B4-BE49-F238E27FC236}">
                <a16:creationId xmlns:a16="http://schemas.microsoft.com/office/drawing/2014/main" id="{F34AB571-DE1D-61B7-7914-5EDECD9493A5}"/>
              </a:ext>
              <a:ext uri="{C183D7F6-B498-43B3-948B-1728B52AA6E4}">
                <adec:decorative xmlns:adec="http://schemas.microsoft.com/office/drawing/2017/decorative" val="1"/>
              </a:ext>
            </a:extLst>
          </p:cNvPr>
          <p:cNvSpPr txBox="1">
            <a:spLocks/>
          </p:cNvSpPr>
          <p:nvPr/>
        </p:nvSpPr>
        <p:spPr>
          <a:xfrm>
            <a:off x="694595" y="6487653"/>
            <a:ext cx="6696805" cy="37034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US" sz="1000"/>
              <a:t>Operaciones con riesgos de caídas: techado comercial</a:t>
            </a:r>
          </a:p>
        </p:txBody>
      </p:sp>
    </p:spTree>
    <p:extLst>
      <p:ext uri="{BB962C8B-B14F-4D97-AF65-F5344CB8AC3E}">
        <p14:creationId xmlns:p14="http://schemas.microsoft.com/office/powerpoint/2010/main" val="2845231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1578CEB-F856-61B0-53F4-0B466FCC2874}"/>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s-US" sz="4400" b="1" i="0" u="none" strike="noStrike" cap="none" normalizeH="0" baseline="0" noProof="0">
                <a:ln>
                  <a:noFill/>
                </a:ln>
                <a:solidFill>
                  <a:schemeClr val="tx1"/>
                </a:solidFill>
                <a:uLnTx/>
                <a:uFillTx/>
                <a:latin typeface="Arial" panose="020B0604020202020204" pitchFamily="34" charset="0"/>
                <a:ea typeface="+mn-ea"/>
                <a:cs typeface="Arial" panose="020B0604020202020204" pitchFamily="34" charset="0"/>
              </a:rPr>
              <a:t>Definiciones de techado</a:t>
            </a:r>
          </a:p>
        </p:txBody>
      </p:sp>
      <p:sp>
        <p:nvSpPr>
          <p:cNvPr id="2" name="Text Placeholder 1">
            <a:extLst>
              <a:ext uri="{FF2B5EF4-FFF2-40B4-BE49-F238E27FC236}">
                <a16:creationId xmlns:a16="http://schemas.microsoft.com/office/drawing/2014/main" id="{E3CF341D-944B-4A24-F4C0-DFADBDBBB453}"/>
              </a:ext>
            </a:extLst>
          </p:cNvPr>
          <p:cNvSpPr>
            <a:spLocks noGrp="1"/>
          </p:cNvSpPr>
          <p:nvPr>
            <p:ph type="body" sz="quarter" idx="10"/>
          </p:nvPr>
        </p:nvSpPr>
        <p:spPr>
          <a:xfrm>
            <a:off x="1024320" y="1871831"/>
            <a:ext cx="9660804" cy="4195337"/>
          </a:xfrm>
        </p:spPr>
        <p:txBody>
          <a:bodyPr>
            <a:noAutofit/>
          </a:bodyPr>
          <a:lstStyle/>
          <a:p>
            <a:pPr>
              <a:lnSpc>
                <a:spcPct val="100000"/>
              </a:lnSpc>
              <a:spcBef>
                <a:spcPts val="0"/>
              </a:spcBef>
            </a:pPr>
            <a:r>
              <a:rPr lang="es-US" sz="2400">
                <a:latin typeface="Arial" panose="020B0604020202020204" pitchFamily="34" charset="0"/>
                <a:cs typeface="Arial" panose="020B0604020202020204" pitchFamily="34" charset="0"/>
              </a:rPr>
              <a:t>Techo </a:t>
            </a:r>
          </a:p>
          <a:p>
            <a:pPr marL="682625" lvl="2">
              <a:lnSpc>
                <a:spcPct val="100000"/>
              </a:lnSpc>
              <a:spcBef>
                <a:spcPts val="0"/>
              </a:spcBef>
            </a:pPr>
            <a:r>
              <a:rPr lang="es-US" sz="2400">
                <a:latin typeface="Arial" panose="020B0604020202020204" pitchFamily="34" charset="0"/>
                <a:cs typeface="Arial" panose="020B0604020202020204" pitchFamily="34" charset="0"/>
              </a:rPr>
              <a:t>Significa la superficie exterior de la parte superior de una construcción. No incluye pisos ni moldes que, por no haberse terminado una construcción, se convierten temporalmente en la superficie superior de esta.</a:t>
            </a:r>
          </a:p>
          <a:p>
            <a:pPr>
              <a:lnSpc>
                <a:spcPct val="100000"/>
              </a:lnSpc>
              <a:spcBef>
                <a:spcPts val="2400"/>
              </a:spcBef>
            </a:pPr>
            <a:r>
              <a:rPr lang="es-US" sz="2400">
                <a:latin typeface="Arial" panose="020B0604020202020204" pitchFamily="34" charset="0"/>
                <a:cs typeface="Arial" panose="020B0604020202020204" pitchFamily="34" charset="0"/>
              </a:rPr>
              <a:t>Trabajo de techado </a:t>
            </a:r>
          </a:p>
          <a:p>
            <a:pPr marL="682625" lvl="2">
              <a:lnSpc>
                <a:spcPct val="100000"/>
              </a:lnSpc>
              <a:spcBef>
                <a:spcPts val="0"/>
              </a:spcBef>
            </a:pPr>
            <a:r>
              <a:rPr lang="es-US" sz="2400">
                <a:latin typeface="Arial" panose="020B0604020202020204" pitchFamily="34" charset="0"/>
                <a:cs typeface="Arial" panose="020B0604020202020204" pitchFamily="34" charset="0"/>
              </a:rPr>
              <a:t>Significa el izado, el almacenamiento, la aplicación y la retirada de materiales y equipos de techado, incluidos los trabajos relacionados con el aislamiento, la chapa metálica y las barreras de vapor, pero sin incluir la construcción de la cubierta del techo.</a:t>
            </a:r>
          </a:p>
        </p:txBody>
      </p:sp>
      <p:sp>
        <p:nvSpPr>
          <p:cNvPr id="5" name="Content Placeholder 3">
            <a:extLst>
              <a:ext uri="{FF2B5EF4-FFF2-40B4-BE49-F238E27FC236}">
                <a16:creationId xmlns:a16="http://schemas.microsoft.com/office/drawing/2014/main" id="{850EAEFC-47DB-C0E9-F9F2-7D2269355A74}"/>
              </a:ext>
              <a:ext uri="{C183D7F6-B498-43B3-948B-1728B52AA6E4}">
                <adec:decorative xmlns:adec="http://schemas.microsoft.com/office/drawing/2017/decorative" val="1"/>
              </a:ext>
            </a:extLst>
          </p:cNvPr>
          <p:cNvSpPr txBox="1">
            <a:spLocks/>
          </p:cNvSpPr>
          <p:nvPr/>
        </p:nvSpPr>
        <p:spPr>
          <a:xfrm>
            <a:off x="694595" y="6487653"/>
            <a:ext cx="7134955" cy="37034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US" sz="1000"/>
              <a:t>Operaciones con riesgos de caídas: techado comercial</a:t>
            </a:r>
          </a:p>
        </p:txBody>
      </p:sp>
    </p:spTree>
    <p:extLst>
      <p:ext uri="{BB962C8B-B14F-4D97-AF65-F5344CB8AC3E}">
        <p14:creationId xmlns:p14="http://schemas.microsoft.com/office/powerpoint/2010/main" val="4268404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3752956-CBFD-8839-2DAC-802FABBF4E54}"/>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0000"/>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s-US" sz="4400" b="1" i="0" u="none" strike="noStrike" cap="none" normalizeH="0" baseline="0" noProof="0">
                <a:ln>
                  <a:noFill/>
                </a:ln>
                <a:solidFill>
                  <a:schemeClr val="tx1"/>
                </a:solidFill>
                <a:uLnTx/>
                <a:uFillTx/>
                <a:latin typeface="Arial" panose="020B0604020202020204" pitchFamily="34" charset="0"/>
                <a:ea typeface="+mn-ea"/>
                <a:cs typeface="Arial" panose="020B0604020202020204" pitchFamily="34" charset="0"/>
              </a:rPr>
              <a:t>Pendiente baja frente a pendiente pronunciada</a:t>
            </a:r>
          </a:p>
        </p:txBody>
      </p:sp>
      <p:sp>
        <p:nvSpPr>
          <p:cNvPr id="2" name="Text Placeholder 1">
            <a:extLst>
              <a:ext uri="{FF2B5EF4-FFF2-40B4-BE49-F238E27FC236}">
                <a16:creationId xmlns:a16="http://schemas.microsoft.com/office/drawing/2014/main" id="{4F7D997B-0773-760F-9155-6811C27BFCC4}"/>
              </a:ext>
            </a:extLst>
          </p:cNvPr>
          <p:cNvSpPr>
            <a:spLocks noGrp="1"/>
          </p:cNvSpPr>
          <p:nvPr>
            <p:ph type="body" sz="quarter" idx="10"/>
          </p:nvPr>
        </p:nvSpPr>
        <p:spPr/>
        <p:txBody>
          <a:bodyPr>
            <a:normAutofit/>
          </a:bodyPr>
          <a:lstStyle/>
          <a:p>
            <a:pPr>
              <a:lnSpc>
                <a:spcPct val="100000"/>
              </a:lnSpc>
              <a:spcBef>
                <a:spcPts val="0"/>
              </a:spcBef>
            </a:pPr>
            <a:r>
              <a:rPr lang="es-US" sz="2800">
                <a:latin typeface="Arial" panose="020B0604020202020204" pitchFamily="34" charset="0"/>
                <a:cs typeface="Arial" panose="020B0604020202020204" pitchFamily="34" charset="0"/>
              </a:rPr>
              <a:t>Techo de pendiente baja </a:t>
            </a:r>
          </a:p>
          <a:p>
            <a:pPr lvl="2">
              <a:lnSpc>
                <a:spcPct val="100000"/>
              </a:lnSpc>
              <a:spcBef>
                <a:spcPts val="0"/>
              </a:spcBef>
            </a:pPr>
            <a:r>
              <a:rPr lang="es-US" sz="2800">
                <a:latin typeface="Arial" panose="020B0604020202020204" pitchFamily="34" charset="0"/>
                <a:cs typeface="Arial" panose="020B0604020202020204" pitchFamily="34" charset="0"/>
              </a:rPr>
              <a:t>Significa un techo que tiene una pendiente inferior o igual a 4 en 12 (vertical a horizontal).</a:t>
            </a:r>
          </a:p>
          <a:p>
            <a:pPr>
              <a:lnSpc>
                <a:spcPct val="100000"/>
              </a:lnSpc>
              <a:spcBef>
                <a:spcPts val="2400"/>
              </a:spcBef>
            </a:pPr>
            <a:r>
              <a:rPr lang="es-US" sz="2800">
                <a:latin typeface="Arial" panose="020B0604020202020204" pitchFamily="34" charset="0"/>
                <a:cs typeface="Arial" panose="020B0604020202020204" pitchFamily="34" charset="0"/>
              </a:rPr>
              <a:t>Techo de pendiente pronunciada </a:t>
            </a:r>
          </a:p>
          <a:p>
            <a:pPr lvl="2">
              <a:lnSpc>
                <a:spcPct val="100000"/>
              </a:lnSpc>
              <a:spcBef>
                <a:spcPts val="0"/>
              </a:spcBef>
            </a:pPr>
            <a:r>
              <a:rPr lang="es-US" sz="2800">
                <a:latin typeface="Arial" panose="020B0604020202020204" pitchFamily="34" charset="0"/>
                <a:cs typeface="Arial" panose="020B0604020202020204" pitchFamily="34" charset="0"/>
              </a:rPr>
              <a:t>Significa un techo que tiene una pendiente superior a 4 en 12 (vertical a horizontal).</a:t>
            </a:r>
          </a:p>
        </p:txBody>
      </p:sp>
      <p:sp>
        <p:nvSpPr>
          <p:cNvPr id="5" name="Content Placeholder 3">
            <a:extLst>
              <a:ext uri="{FF2B5EF4-FFF2-40B4-BE49-F238E27FC236}">
                <a16:creationId xmlns:a16="http://schemas.microsoft.com/office/drawing/2014/main" id="{3EF0E25E-EF3E-576B-A476-F6FC04565405}"/>
              </a:ext>
              <a:ext uri="{C183D7F6-B498-43B3-948B-1728B52AA6E4}">
                <adec:decorative xmlns:adec="http://schemas.microsoft.com/office/drawing/2017/decorative" val="1"/>
              </a:ext>
            </a:extLst>
          </p:cNvPr>
          <p:cNvSpPr txBox="1">
            <a:spLocks/>
          </p:cNvSpPr>
          <p:nvPr/>
        </p:nvSpPr>
        <p:spPr>
          <a:xfrm>
            <a:off x="694595" y="6487653"/>
            <a:ext cx="6734905" cy="37034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US" sz="1000"/>
              <a:t>Operaciones con riesgos de caídas: techado comercial</a:t>
            </a:r>
          </a:p>
        </p:txBody>
      </p:sp>
    </p:spTree>
    <p:extLst>
      <p:ext uri="{BB962C8B-B14F-4D97-AF65-F5344CB8AC3E}">
        <p14:creationId xmlns:p14="http://schemas.microsoft.com/office/powerpoint/2010/main" val="202490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A80AC30-6178-4818-C8E3-EEF61510261E}"/>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0000"/>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s-US" sz="3600" b="1" i="0" u="none" strike="noStrike" cap="none" normalizeH="0" baseline="0" noProof="0">
                <a:ln>
                  <a:noFill/>
                </a:ln>
                <a:solidFill>
                  <a:schemeClr val="tx1"/>
                </a:solidFill>
                <a:uLnTx/>
                <a:uFillTx/>
                <a:latin typeface="Arial" panose="020B0604020202020204" pitchFamily="34" charset="0"/>
                <a:ea typeface="+mn-ea"/>
                <a:cs typeface="Arial" panose="020B0604020202020204" pitchFamily="34" charset="0"/>
              </a:rPr>
              <a:t>Trabajos de techado en techos de pendiente baja</a:t>
            </a:r>
          </a:p>
        </p:txBody>
      </p:sp>
      <p:sp>
        <p:nvSpPr>
          <p:cNvPr id="2" name="Text Placeholder 1">
            <a:extLst>
              <a:ext uri="{FF2B5EF4-FFF2-40B4-BE49-F238E27FC236}">
                <a16:creationId xmlns:a16="http://schemas.microsoft.com/office/drawing/2014/main" id="{D1F98666-1255-2972-B4EA-9E3F7E39522F}"/>
              </a:ext>
            </a:extLst>
          </p:cNvPr>
          <p:cNvSpPr>
            <a:spLocks noGrp="1"/>
          </p:cNvSpPr>
          <p:nvPr>
            <p:ph type="body" sz="quarter" idx="10"/>
          </p:nvPr>
        </p:nvSpPr>
        <p:spPr>
          <a:xfrm>
            <a:off x="1024319" y="1569308"/>
            <a:ext cx="10158545" cy="4516183"/>
          </a:xfrm>
        </p:spPr>
        <p:txBody>
          <a:bodyPr>
            <a:noAutofit/>
          </a:bodyPr>
          <a:lstStyle/>
          <a:p>
            <a:pPr>
              <a:lnSpc>
                <a:spcPct val="100000"/>
              </a:lnSpc>
              <a:spcBef>
                <a:spcPts val="0"/>
              </a:spcBef>
            </a:pPr>
            <a:r>
              <a:rPr lang="es-US" sz="2100" b="0" i="0" u="none" strike="noStrike" baseline="0" dirty="0">
                <a:solidFill>
                  <a:srgbClr val="000000"/>
                </a:solidFill>
                <a:latin typeface="Arial" panose="020B0604020202020204" pitchFamily="34" charset="0"/>
                <a:cs typeface="Arial" panose="020B0604020202020204" pitchFamily="34" charset="0"/>
              </a:rPr>
              <a:t>Cuando se realizan trabajos de techado en un techo de pendiente baja que tiene uno o más lados o bordes desprotegidos de 6 pies o más por encima de los niveles inferiores, los trabajadores deben estar protegidos contra las caídas mediante los siguientes elementos: </a:t>
            </a:r>
            <a:r>
              <a:rPr lang="es-US" sz="2100" b="0" i="0" u="none" strike="noStrike" baseline="0" dirty="0">
                <a:solidFill>
                  <a:srgbClr val="4E7D6F"/>
                </a:solidFill>
                <a:latin typeface="Arial" panose="020B0604020202020204" pitchFamily="34" charset="0"/>
                <a:cs typeface="Arial" panose="020B0604020202020204" pitchFamily="34" charset="0"/>
              </a:rPr>
              <a:t> </a:t>
            </a:r>
          </a:p>
          <a:p>
            <a:pPr lvl="2">
              <a:lnSpc>
                <a:spcPct val="100000"/>
              </a:lnSpc>
              <a:spcBef>
                <a:spcPts val="0"/>
              </a:spcBef>
            </a:pPr>
            <a:r>
              <a:rPr lang="es-US" sz="2100" b="0" i="0" u="none" strike="noStrike" baseline="0" dirty="0">
                <a:solidFill>
                  <a:srgbClr val="000000"/>
                </a:solidFill>
                <a:latin typeface="Arial" panose="020B0604020202020204" pitchFamily="34" charset="0"/>
                <a:cs typeface="Arial" panose="020B0604020202020204" pitchFamily="34" charset="0"/>
              </a:rPr>
              <a:t>sistemas de barandas, </a:t>
            </a:r>
            <a:r>
              <a:rPr lang="es-US" sz="2100" b="0" i="0" u="none" strike="noStrike" baseline="0" dirty="0">
                <a:solidFill>
                  <a:srgbClr val="4E7D6F"/>
                </a:solidFill>
                <a:latin typeface="Arial" panose="020B0604020202020204" pitchFamily="34" charset="0"/>
                <a:cs typeface="Arial" panose="020B0604020202020204" pitchFamily="34" charset="0"/>
              </a:rPr>
              <a:t> </a:t>
            </a:r>
          </a:p>
          <a:p>
            <a:pPr lvl="2">
              <a:lnSpc>
                <a:spcPct val="100000"/>
              </a:lnSpc>
              <a:spcBef>
                <a:spcPts val="0"/>
              </a:spcBef>
            </a:pPr>
            <a:r>
              <a:rPr lang="es-US" sz="2100" b="0" i="0" u="none" strike="noStrike" baseline="0" dirty="0">
                <a:solidFill>
                  <a:srgbClr val="000000"/>
                </a:solidFill>
                <a:latin typeface="Arial" panose="020B0604020202020204" pitchFamily="34" charset="0"/>
                <a:cs typeface="Arial" panose="020B0604020202020204" pitchFamily="34" charset="0"/>
              </a:rPr>
              <a:t>sistemas de redes de seguridad, </a:t>
            </a:r>
            <a:r>
              <a:rPr lang="es-US" sz="2100" b="0" i="0" u="none" strike="noStrike" baseline="0" dirty="0">
                <a:solidFill>
                  <a:srgbClr val="4E7D6F"/>
                </a:solidFill>
                <a:latin typeface="Arial" panose="020B0604020202020204" pitchFamily="34" charset="0"/>
                <a:cs typeface="Arial" panose="020B0604020202020204" pitchFamily="34" charset="0"/>
              </a:rPr>
              <a:t> </a:t>
            </a:r>
          </a:p>
          <a:p>
            <a:pPr lvl="2">
              <a:lnSpc>
                <a:spcPct val="100000"/>
              </a:lnSpc>
              <a:spcBef>
                <a:spcPts val="0"/>
              </a:spcBef>
            </a:pPr>
            <a:r>
              <a:rPr lang="es-US" sz="2100" b="0" i="0" u="none" strike="noStrike" baseline="0" dirty="0">
                <a:solidFill>
                  <a:srgbClr val="000000"/>
                </a:solidFill>
                <a:latin typeface="Arial" panose="020B0604020202020204" pitchFamily="34" charset="0"/>
                <a:cs typeface="Arial" panose="020B0604020202020204" pitchFamily="34" charset="0"/>
              </a:rPr>
              <a:t>sistemas personales de detención de caídas</a:t>
            </a:r>
            <a:r>
              <a:rPr lang="es-US" sz="2100" b="0" i="0" u="none" strike="noStrike" baseline="0" dirty="0">
                <a:solidFill>
                  <a:srgbClr val="4E7D6F"/>
                </a:solidFill>
                <a:latin typeface="Arial" panose="020B0604020202020204" pitchFamily="34" charset="0"/>
                <a:cs typeface="Arial" panose="020B0604020202020204" pitchFamily="34" charset="0"/>
              </a:rPr>
              <a:t>,</a:t>
            </a:r>
          </a:p>
          <a:p>
            <a:pPr lvl="2">
              <a:lnSpc>
                <a:spcPct val="100000"/>
              </a:lnSpc>
              <a:spcBef>
                <a:spcPts val="0"/>
              </a:spcBef>
            </a:pPr>
            <a:r>
              <a:rPr lang="es-US" sz="2100" b="0" i="0" u="none" strike="noStrike" baseline="0" dirty="0">
                <a:solidFill>
                  <a:srgbClr val="000000"/>
                </a:solidFill>
                <a:latin typeface="Arial" panose="020B0604020202020204" pitchFamily="34" charset="0"/>
                <a:cs typeface="Arial" panose="020B0604020202020204" pitchFamily="34" charset="0"/>
              </a:rPr>
              <a:t>una combinación de sistemas de protección contra caídas convencionales y sistemas de líneas de advertencia, o</a:t>
            </a:r>
            <a:r>
              <a:rPr lang="es-US" sz="2100" b="0" i="0" u="none" strike="noStrike" baseline="0" dirty="0">
                <a:solidFill>
                  <a:srgbClr val="4E7D6F"/>
                </a:solidFill>
                <a:latin typeface="Arial" panose="020B0604020202020204" pitchFamily="34" charset="0"/>
                <a:cs typeface="Arial" panose="020B0604020202020204" pitchFamily="34" charset="0"/>
              </a:rPr>
              <a:t> </a:t>
            </a:r>
          </a:p>
          <a:p>
            <a:pPr lvl="2">
              <a:lnSpc>
                <a:spcPct val="100000"/>
              </a:lnSpc>
              <a:spcBef>
                <a:spcPts val="0"/>
              </a:spcBef>
            </a:pPr>
            <a:r>
              <a:rPr lang="es-US" sz="2100" b="0" i="0" u="none" strike="noStrike" baseline="0" dirty="0">
                <a:solidFill>
                  <a:srgbClr val="000000"/>
                </a:solidFill>
                <a:latin typeface="Arial" panose="020B0604020202020204" pitchFamily="34" charset="0"/>
                <a:cs typeface="Arial" panose="020B0604020202020204" pitchFamily="34" charset="0"/>
              </a:rPr>
              <a:t>un sistema de líneas de advertencia y un sistema de monitoreo de seguridad. </a:t>
            </a:r>
          </a:p>
          <a:p>
            <a:pPr lvl="2">
              <a:lnSpc>
                <a:spcPct val="100000"/>
              </a:lnSpc>
              <a:spcBef>
                <a:spcPts val="0"/>
              </a:spcBef>
            </a:pPr>
            <a:r>
              <a:rPr lang="es-US" sz="2100" b="0" i="0" u="none" strike="noStrike" baseline="0" dirty="0">
                <a:solidFill>
                  <a:srgbClr val="000000"/>
                </a:solidFill>
                <a:latin typeface="Arial" panose="020B0604020202020204" pitchFamily="34" charset="0"/>
                <a:cs typeface="Arial" panose="020B0604020202020204" pitchFamily="34" charset="0"/>
              </a:rPr>
              <a:t>Cuando se realicen trabajos de techado en techos de pendiente baja de 50 pies o menos de ancho, se permite el uso de un sistema de control de seguridad sin una línea de advertencia. </a:t>
            </a:r>
          </a:p>
        </p:txBody>
      </p:sp>
      <p:sp>
        <p:nvSpPr>
          <p:cNvPr id="5" name="Content Placeholder 3">
            <a:extLst>
              <a:ext uri="{FF2B5EF4-FFF2-40B4-BE49-F238E27FC236}">
                <a16:creationId xmlns:a16="http://schemas.microsoft.com/office/drawing/2014/main" id="{1DCA6A57-B08A-1267-0332-321CBA5B8C33}"/>
              </a:ext>
              <a:ext uri="{C183D7F6-B498-43B3-948B-1728B52AA6E4}">
                <adec:decorative xmlns:adec="http://schemas.microsoft.com/office/drawing/2017/decorative" val="1"/>
              </a:ext>
            </a:extLst>
          </p:cNvPr>
          <p:cNvSpPr txBox="1">
            <a:spLocks/>
          </p:cNvSpPr>
          <p:nvPr/>
        </p:nvSpPr>
        <p:spPr>
          <a:xfrm>
            <a:off x="694595" y="6487653"/>
            <a:ext cx="5839555" cy="37034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US" sz="1000"/>
              <a:t>Operaciones con riesgos de caídas: techado comercial</a:t>
            </a:r>
          </a:p>
        </p:txBody>
      </p:sp>
    </p:spTree>
    <p:extLst>
      <p:ext uri="{BB962C8B-B14F-4D97-AF65-F5344CB8AC3E}">
        <p14:creationId xmlns:p14="http://schemas.microsoft.com/office/powerpoint/2010/main" val="36144065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A80AC30-6178-4818-C8E3-EEF61510261E}"/>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0000"/>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s-US" sz="3600" b="1" i="0" u="none" strike="noStrike" cap="none" normalizeH="0" baseline="0" noProof="0">
                <a:ln>
                  <a:noFill/>
                </a:ln>
                <a:solidFill>
                  <a:schemeClr val="tx1"/>
                </a:solidFill>
                <a:uLnTx/>
                <a:uFillTx/>
                <a:latin typeface="Arial" panose="020B0604020202020204" pitchFamily="34" charset="0"/>
                <a:ea typeface="+mn-ea"/>
                <a:cs typeface="Arial" panose="020B0604020202020204" pitchFamily="34" charset="0"/>
              </a:rPr>
              <a:t>Trabajos de techado en techos de pendiente pronunciada</a:t>
            </a:r>
          </a:p>
        </p:txBody>
      </p:sp>
      <p:sp>
        <p:nvSpPr>
          <p:cNvPr id="2" name="Text Placeholder 1">
            <a:extLst>
              <a:ext uri="{FF2B5EF4-FFF2-40B4-BE49-F238E27FC236}">
                <a16:creationId xmlns:a16="http://schemas.microsoft.com/office/drawing/2014/main" id="{D1F98666-1255-2972-B4EA-9E3F7E39522F}"/>
              </a:ext>
            </a:extLst>
          </p:cNvPr>
          <p:cNvSpPr>
            <a:spLocks noGrp="1"/>
          </p:cNvSpPr>
          <p:nvPr>
            <p:ph type="body" sz="quarter" idx="10"/>
          </p:nvPr>
        </p:nvSpPr>
        <p:spPr/>
        <p:txBody>
          <a:bodyPr>
            <a:normAutofit/>
          </a:bodyPr>
          <a:lstStyle/>
          <a:p>
            <a:pPr>
              <a:lnSpc>
                <a:spcPct val="100000"/>
              </a:lnSpc>
              <a:spcBef>
                <a:spcPts val="0"/>
              </a:spcBef>
            </a:pPr>
            <a:r>
              <a:rPr lang="es-US" sz="2800" i="0" u="none" strike="noStrike" baseline="0" dirty="0">
                <a:solidFill>
                  <a:srgbClr val="000000"/>
                </a:solidFill>
                <a:latin typeface="Arial" panose="020B0604020202020204" pitchFamily="34" charset="0"/>
                <a:cs typeface="Arial" panose="020B0604020202020204" pitchFamily="34" charset="0"/>
              </a:rPr>
              <a:t>Cuando se realizan trabajos en un techo inclinado que tiene uno o más lados o bordes desprotegidos de 6 pies o más por encima de los niveles inferiores, cada trabajador debe estar protegidos mediante los siguientes elementos:</a:t>
            </a:r>
          </a:p>
          <a:p>
            <a:pPr lvl="2">
              <a:lnSpc>
                <a:spcPct val="100000"/>
              </a:lnSpc>
              <a:spcBef>
                <a:spcPts val="0"/>
              </a:spcBef>
            </a:pPr>
            <a:r>
              <a:rPr lang="es-US" sz="2800" i="0" u="none" strike="noStrike" baseline="0" dirty="0">
                <a:solidFill>
                  <a:srgbClr val="000000"/>
                </a:solidFill>
                <a:latin typeface="Arial" panose="020B0604020202020204" pitchFamily="34" charset="0"/>
                <a:cs typeface="Arial" panose="020B0604020202020204" pitchFamily="34" charset="0"/>
              </a:rPr>
              <a:t>sistemas de barandas con tabla de capellada,</a:t>
            </a:r>
          </a:p>
          <a:p>
            <a:pPr lvl="2">
              <a:lnSpc>
                <a:spcPct val="100000"/>
              </a:lnSpc>
              <a:spcBef>
                <a:spcPts val="0"/>
              </a:spcBef>
            </a:pPr>
            <a:r>
              <a:rPr lang="es-US" sz="2800" i="0" u="none" strike="noStrike" baseline="0" dirty="0">
                <a:solidFill>
                  <a:srgbClr val="000000"/>
                </a:solidFill>
                <a:latin typeface="Arial" panose="020B0604020202020204" pitchFamily="34" charset="0"/>
                <a:cs typeface="Arial" panose="020B0604020202020204" pitchFamily="34" charset="0"/>
              </a:rPr>
              <a:t>sistemas de redes de seguridad, o </a:t>
            </a:r>
          </a:p>
          <a:p>
            <a:pPr lvl="2">
              <a:lnSpc>
                <a:spcPct val="100000"/>
              </a:lnSpc>
              <a:spcBef>
                <a:spcPts val="0"/>
              </a:spcBef>
            </a:pPr>
            <a:r>
              <a:rPr lang="es-US" sz="2800" i="0" u="none" strike="noStrike" baseline="0" dirty="0">
                <a:solidFill>
                  <a:srgbClr val="000000"/>
                </a:solidFill>
                <a:latin typeface="Arial" panose="020B0604020202020204" pitchFamily="34" charset="0"/>
                <a:cs typeface="Arial" panose="020B0604020202020204" pitchFamily="34" charset="0"/>
              </a:rPr>
              <a:t>sistemas personales de detención de caídas.</a:t>
            </a:r>
          </a:p>
        </p:txBody>
      </p:sp>
      <p:sp>
        <p:nvSpPr>
          <p:cNvPr id="5" name="Content Placeholder 3">
            <a:extLst>
              <a:ext uri="{FF2B5EF4-FFF2-40B4-BE49-F238E27FC236}">
                <a16:creationId xmlns:a16="http://schemas.microsoft.com/office/drawing/2014/main" id="{75AA2117-AB92-411F-CE29-AC26B8B7B186}"/>
              </a:ext>
              <a:ext uri="{C183D7F6-B498-43B3-948B-1728B52AA6E4}">
                <adec:decorative xmlns:adec="http://schemas.microsoft.com/office/drawing/2017/decorative" val="1"/>
              </a:ext>
            </a:extLst>
          </p:cNvPr>
          <p:cNvSpPr txBox="1">
            <a:spLocks/>
          </p:cNvSpPr>
          <p:nvPr/>
        </p:nvSpPr>
        <p:spPr>
          <a:xfrm>
            <a:off x="694595" y="6487653"/>
            <a:ext cx="6620605" cy="54179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US" sz="1000"/>
              <a:t>Operaciones con riesgos de caídas: techado comercial</a:t>
            </a:r>
          </a:p>
        </p:txBody>
      </p:sp>
    </p:spTree>
    <p:extLst>
      <p:ext uri="{BB962C8B-B14F-4D97-AF65-F5344CB8AC3E}">
        <p14:creationId xmlns:p14="http://schemas.microsoft.com/office/powerpoint/2010/main" val="22361436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25E486A-91CD-C2B9-AF7B-F64FA3BD4CB3}"/>
              </a:ext>
            </a:extLst>
          </p:cNvPr>
          <p:cNvSpPr>
            <a:spLocks noGrp="1"/>
          </p:cNvSpPr>
          <p:nvPr>
            <p:ph type="title" idx="4294967295"/>
          </p:nvPr>
        </p:nvSpPr>
        <p:spPr>
          <a:xfrm>
            <a:off x="574166" y="461115"/>
            <a:ext cx="8804552"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s-US" sz="4400" b="1" i="0" u="none" strike="noStrike" cap="none" normalizeH="0" baseline="0" noProof="0">
                <a:ln>
                  <a:noFill/>
                </a:ln>
                <a:solidFill>
                  <a:schemeClr val="tx1"/>
                </a:solidFill>
                <a:uLnTx/>
                <a:uFillTx/>
                <a:latin typeface="Arial" panose="020B0604020202020204" pitchFamily="34" charset="0"/>
                <a:ea typeface="+mn-ea"/>
                <a:cs typeface="Arial" panose="020B0604020202020204" pitchFamily="34" charset="0"/>
              </a:rPr>
              <a:t>Parapetos</a:t>
            </a:r>
          </a:p>
        </p:txBody>
      </p:sp>
      <p:pic>
        <p:nvPicPr>
          <p:cNvPr id="6" name="Picture 4" descr="Estas imágenes muestran ejemplos de parapetos de altura inferior a 39 pulgadas.">
            <a:extLst>
              <a:ext uri="{FF2B5EF4-FFF2-40B4-BE49-F238E27FC236}">
                <a16:creationId xmlns:a16="http://schemas.microsoft.com/office/drawing/2014/main" id="{B9BA775C-0230-8BAE-FED2-86D0DBF8F9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15686" t="13072" r="13725" b="653"/>
          <a:stretch>
            <a:fillRect/>
          </a:stretch>
        </p:blipFill>
        <p:spPr>
          <a:xfrm>
            <a:off x="4976442" y="1146915"/>
            <a:ext cx="2823885" cy="211791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 name="Picture 5">
            <a:extLst>
              <a:ext uri="{FF2B5EF4-FFF2-40B4-BE49-F238E27FC236}">
                <a16:creationId xmlns:a16="http://schemas.microsoft.com/office/drawing/2014/main" id="{81E22CA7-A229-1AD9-1C11-7083AC08C180}"/>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r="19600" b="17010"/>
          <a:stretch>
            <a:fillRect/>
          </a:stretch>
        </p:blipFill>
        <p:spPr>
          <a:xfrm>
            <a:off x="2231533" y="3429000"/>
            <a:ext cx="3393016" cy="26258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Text Placeholder 1">
            <a:extLst>
              <a:ext uri="{FF2B5EF4-FFF2-40B4-BE49-F238E27FC236}">
                <a16:creationId xmlns:a16="http://schemas.microsoft.com/office/drawing/2014/main" id="{1BCF91C5-6DE8-A039-6140-FFD1138BA9F8}"/>
              </a:ext>
            </a:extLst>
          </p:cNvPr>
          <p:cNvSpPr>
            <a:spLocks noGrp="1"/>
          </p:cNvSpPr>
          <p:nvPr>
            <p:ph type="body" sz="quarter" idx="10"/>
          </p:nvPr>
        </p:nvSpPr>
        <p:spPr>
          <a:xfrm>
            <a:off x="6388384" y="4106039"/>
            <a:ext cx="4914677" cy="1271752"/>
          </a:xfrm>
        </p:spPr>
        <p:txBody>
          <a:bodyPr>
            <a:normAutofit fontScale="85000" lnSpcReduction="10000"/>
          </a:bodyPr>
          <a:lstStyle/>
          <a:p>
            <a:r>
              <a:rPr lang="es-US" sz="2800"/>
              <a:t>Los parapetos deben tener una altura mínima de 39 pulgadas o se debe proporcionar protección contra caídas en el techo.</a:t>
            </a:r>
          </a:p>
        </p:txBody>
      </p:sp>
      <p:sp>
        <p:nvSpPr>
          <p:cNvPr id="3" name="Content Placeholder 3">
            <a:extLst>
              <a:ext uri="{FF2B5EF4-FFF2-40B4-BE49-F238E27FC236}">
                <a16:creationId xmlns:a16="http://schemas.microsoft.com/office/drawing/2014/main" id="{516AFF70-3A2F-044C-7579-E58E985A83D1}"/>
              </a:ext>
              <a:ext uri="{C183D7F6-B498-43B3-948B-1728B52AA6E4}">
                <adec:decorative xmlns:adec="http://schemas.microsoft.com/office/drawing/2017/decorative" val="1"/>
              </a:ext>
            </a:extLst>
          </p:cNvPr>
          <p:cNvSpPr txBox="1">
            <a:spLocks/>
          </p:cNvSpPr>
          <p:nvPr/>
        </p:nvSpPr>
        <p:spPr>
          <a:xfrm>
            <a:off x="694595" y="6487653"/>
            <a:ext cx="6068155" cy="408387"/>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US" sz="1000"/>
              <a:t>Operaciones con riesgos de caídas: techado comercial</a:t>
            </a:r>
          </a:p>
        </p:txBody>
      </p:sp>
    </p:spTree>
    <p:extLst>
      <p:ext uri="{BB962C8B-B14F-4D97-AF65-F5344CB8AC3E}">
        <p14:creationId xmlns:p14="http://schemas.microsoft.com/office/powerpoint/2010/main" val="333957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29468A5-477D-5BC0-AE24-ED595FD654AA}"/>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0000"/>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s-US" sz="4400" b="1" i="0" u="none" strike="noStrike" cap="none" normalizeH="0" baseline="0" noProof="0">
                <a:ln>
                  <a:noFill/>
                </a:ln>
                <a:solidFill>
                  <a:schemeClr val="tx1"/>
                </a:solidFill>
                <a:uLnTx/>
                <a:uFillTx/>
                <a:latin typeface="Arial" panose="020B0604020202020204" pitchFamily="34" charset="0"/>
                <a:ea typeface="+mn-ea"/>
                <a:cs typeface="Arial" panose="020B0604020202020204" pitchFamily="34" charset="0"/>
              </a:rPr>
              <a:t>Métodos de protección contra caídas en techos</a:t>
            </a:r>
          </a:p>
        </p:txBody>
      </p:sp>
      <p:pic>
        <p:nvPicPr>
          <p:cNvPr id="5" name="Picture 3" descr="Diagrama">
            <a:extLst>
              <a:ext uri="{FF2B5EF4-FFF2-40B4-BE49-F238E27FC236}">
                <a16:creationId xmlns:a16="http://schemas.microsoft.com/office/drawing/2014/main" id="{8D56DC98-0507-48B1-C459-A76BE229A10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54669" y="1670928"/>
            <a:ext cx="4648200" cy="4507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4">
            <a:extLst>
              <a:ext uri="{FF2B5EF4-FFF2-40B4-BE49-F238E27FC236}">
                <a16:creationId xmlns:a16="http://schemas.microsoft.com/office/drawing/2014/main" id="{2EC7C760-7F74-19CE-DFA9-1CAE12F28815}"/>
              </a:ext>
            </a:extLst>
          </p:cNvPr>
          <p:cNvSpPr txBox="1">
            <a:spLocks noChangeArrowheads="1"/>
          </p:cNvSpPr>
          <p:nvPr/>
        </p:nvSpPr>
        <p:spPr bwMode="auto">
          <a:xfrm>
            <a:off x="2990850" y="2133600"/>
            <a:ext cx="2419350" cy="8191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85000"/>
              </a:lnSpc>
              <a:spcBef>
                <a:spcPct val="40000"/>
              </a:spcBef>
            </a:pPr>
            <a:r>
              <a:rPr lang="es-US" sz="2800" b="1">
                <a:latin typeface="Arial" panose="020B0604020202020204" pitchFamily="34" charset="0"/>
                <a:cs typeface="Arial" panose="020B0604020202020204" pitchFamily="34" charset="0"/>
              </a:rPr>
              <a:t>Monitores de seguridad </a:t>
            </a:r>
          </a:p>
        </p:txBody>
      </p:sp>
      <p:sp>
        <p:nvSpPr>
          <p:cNvPr id="7" name="Text Box 5">
            <a:extLst>
              <a:ext uri="{FF2B5EF4-FFF2-40B4-BE49-F238E27FC236}">
                <a16:creationId xmlns:a16="http://schemas.microsoft.com/office/drawing/2014/main" id="{F840EC0A-2F23-6EC0-47BA-4944363DF6E3}"/>
              </a:ext>
            </a:extLst>
          </p:cNvPr>
          <p:cNvSpPr txBox="1">
            <a:spLocks noChangeArrowheads="1"/>
          </p:cNvSpPr>
          <p:nvPr/>
        </p:nvSpPr>
        <p:spPr bwMode="auto">
          <a:xfrm>
            <a:off x="1219200" y="4038600"/>
            <a:ext cx="3276600" cy="8191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85000"/>
              </a:lnSpc>
              <a:spcBef>
                <a:spcPct val="40000"/>
              </a:spcBef>
            </a:pPr>
            <a:r>
              <a:rPr lang="es-US" sz="2800" b="1">
                <a:latin typeface="Arial" panose="020B0604020202020204" pitchFamily="34" charset="0"/>
                <a:cs typeface="Arial" panose="020B0604020202020204" pitchFamily="34" charset="0"/>
              </a:rPr>
              <a:t>Barandas y líneas de advertencia</a:t>
            </a:r>
          </a:p>
        </p:txBody>
      </p:sp>
      <p:sp>
        <p:nvSpPr>
          <p:cNvPr id="8" name="Text Box 6">
            <a:extLst>
              <a:ext uri="{FF2B5EF4-FFF2-40B4-BE49-F238E27FC236}">
                <a16:creationId xmlns:a16="http://schemas.microsoft.com/office/drawing/2014/main" id="{350F4081-D3F4-A290-924C-D0C58BB9648E}"/>
              </a:ext>
            </a:extLst>
          </p:cNvPr>
          <p:cNvSpPr txBox="1">
            <a:spLocks noChangeArrowheads="1"/>
          </p:cNvSpPr>
          <p:nvPr/>
        </p:nvSpPr>
        <p:spPr bwMode="auto">
          <a:xfrm>
            <a:off x="7296026" y="1375515"/>
            <a:ext cx="2419350" cy="119109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85000"/>
              </a:lnSpc>
              <a:spcBef>
                <a:spcPct val="40000"/>
              </a:spcBef>
            </a:pPr>
            <a:r>
              <a:rPr lang="es-US" sz="2800" b="1" dirty="0">
                <a:latin typeface="Arial" panose="020B0604020202020204" pitchFamily="34" charset="0"/>
                <a:cs typeface="Arial" panose="020B0604020202020204" pitchFamily="34" charset="0"/>
              </a:rPr>
              <a:t>Retención o detención de caídas</a:t>
            </a:r>
          </a:p>
        </p:txBody>
      </p:sp>
      <p:sp>
        <p:nvSpPr>
          <p:cNvPr id="2" name="Content Placeholder 3">
            <a:extLst>
              <a:ext uri="{FF2B5EF4-FFF2-40B4-BE49-F238E27FC236}">
                <a16:creationId xmlns:a16="http://schemas.microsoft.com/office/drawing/2014/main" id="{5193ED1D-5188-EF34-DC0E-0AAD09EE1D8B}"/>
              </a:ext>
              <a:ext uri="{C183D7F6-B498-43B3-948B-1728B52AA6E4}">
                <adec:decorative xmlns:adec="http://schemas.microsoft.com/office/drawing/2017/decorative" val="1"/>
              </a:ext>
            </a:extLst>
          </p:cNvPr>
          <p:cNvSpPr txBox="1">
            <a:spLocks/>
          </p:cNvSpPr>
          <p:nvPr/>
        </p:nvSpPr>
        <p:spPr>
          <a:xfrm>
            <a:off x="694595" y="6487653"/>
            <a:ext cx="6372955" cy="448843"/>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US" sz="1000"/>
              <a:t>Operaciones con riesgos de caídas: techado comercial</a:t>
            </a:r>
          </a:p>
        </p:txBody>
      </p:sp>
    </p:spTree>
    <p:extLst>
      <p:ext uri="{BB962C8B-B14F-4D97-AF65-F5344CB8AC3E}">
        <p14:creationId xmlns:p14="http://schemas.microsoft.com/office/powerpoint/2010/main" val="2226229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29468A5-477D-5BC0-AE24-ED595FD654AA}"/>
              </a:ext>
            </a:extLst>
          </p:cNvPr>
          <p:cNvSpPr>
            <a:spLocks noGrp="1"/>
          </p:cNvSpPr>
          <p:nvPr>
            <p:ph type="title" idx="4294967295"/>
          </p:nvPr>
        </p:nvSpPr>
        <p:spPr>
          <a:xfrm>
            <a:off x="1024320" y="461115"/>
            <a:ext cx="8354397" cy="9144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es-US" sz="4400" b="1" i="0" u="none" strike="noStrike" cap="none" normalizeH="0" baseline="0" noProof="0">
                <a:ln>
                  <a:noFill/>
                </a:ln>
                <a:solidFill>
                  <a:schemeClr val="tx1"/>
                </a:solidFill>
                <a:uLnTx/>
                <a:uFillTx/>
                <a:latin typeface="Arial" panose="020B0604020202020204" pitchFamily="34" charset="0"/>
                <a:ea typeface="+mn-ea"/>
                <a:cs typeface="Arial" panose="020B0604020202020204" pitchFamily="34" charset="0"/>
              </a:rPr>
              <a:t>¡Sin protección contra caídas!</a:t>
            </a:r>
          </a:p>
        </p:txBody>
      </p:sp>
      <p:pic>
        <p:nvPicPr>
          <p:cNvPr id="2" name="Picture 1" descr="Muestra a tres trabajadores sin la protección contra caídas adecuada.  ">
            <a:extLst>
              <a:ext uri="{FF2B5EF4-FFF2-40B4-BE49-F238E27FC236}">
                <a16:creationId xmlns:a16="http://schemas.microsoft.com/office/drawing/2014/main" id="{013CD971-0E95-6F42-9584-698788BDCDC8}"/>
              </a:ext>
            </a:extLst>
          </p:cNvPr>
          <p:cNvPicPr>
            <a:picLocks noChangeAspect="1"/>
          </p:cNvPicPr>
          <p:nvPr/>
        </p:nvPicPr>
        <p:blipFill>
          <a:blip r:embed="rId3"/>
          <a:stretch>
            <a:fillRect/>
          </a:stretch>
        </p:blipFill>
        <p:spPr>
          <a:xfrm>
            <a:off x="2688040" y="1341492"/>
            <a:ext cx="6815919" cy="4718713"/>
          </a:xfrm>
          <a:prstGeom prst="rect">
            <a:avLst/>
          </a:prstGeom>
        </p:spPr>
      </p:pic>
      <p:sp>
        <p:nvSpPr>
          <p:cNvPr id="5" name="Content Placeholder 3">
            <a:extLst>
              <a:ext uri="{FF2B5EF4-FFF2-40B4-BE49-F238E27FC236}">
                <a16:creationId xmlns:a16="http://schemas.microsoft.com/office/drawing/2014/main" id="{B323DCAE-E75B-BE7E-1EA0-96D9A3A8DCF3}"/>
              </a:ext>
              <a:ext uri="{C183D7F6-B498-43B3-948B-1728B52AA6E4}">
                <adec:decorative xmlns:adec="http://schemas.microsoft.com/office/drawing/2017/decorative" val="1"/>
              </a:ext>
            </a:extLst>
          </p:cNvPr>
          <p:cNvSpPr txBox="1">
            <a:spLocks/>
          </p:cNvSpPr>
          <p:nvPr/>
        </p:nvSpPr>
        <p:spPr>
          <a:xfrm>
            <a:off x="694595" y="6487653"/>
            <a:ext cx="7154005" cy="452929"/>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s-US" sz="1000"/>
              <a:t>Operaciones con riesgos de caídas: techado comercial</a:t>
            </a:r>
          </a:p>
        </p:txBody>
      </p:sp>
    </p:spTree>
    <p:extLst>
      <p:ext uri="{BB962C8B-B14F-4D97-AF65-F5344CB8AC3E}">
        <p14:creationId xmlns:p14="http://schemas.microsoft.com/office/powerpoint/2010/main" val="14099399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0c302b92-b59a-446b-bb5d-23d5c6e9fb4f" xsi:nil="true"/>
    <lcf76f155ced4ddcb4097134ff3c332f xmlns="422d50a2-91e8-4738-97cd-d5a6a9b90bb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CF059A2C8F87C4DAC64B902968D45F3" ma:contentTypeVersion="17" ma:contentTypeDescription="Create a new document." ma:contentTypeScope="" ma:versionID="ec0af80dec7f47702ea3bf5d41db7be6">
  <xsd:schema xmlns:xsd="http://www.w3.org/2001/XMLSchema" xmlns:xs="http://www.w3.org/2001/XMLSchema" xmlns:p="http://schemas.microsoft.com/office/2006/metadata/properties" xmlns:ns2="422d50a2-91e8-4738-97cd-d5a6a9b90bb7" xmlns:ns3="1c9a19bd-b907-49a7-9695-f54f6a240b79" xmlns:ns4="0c302b92-b59a-446b-bb5d-23d5c6e9fb4f" targetNamespace="http://schemas.microsoft.com/office/2006/metadata/properties" ma:root="true" ma:fieldsID="dde7d5243250d96d20abf20682cd11ce" ns2:_="" ns3:_="" ns4:_="">
    <xsd:import namespace="422d50a2-91e8-4738-97cd-d5a6a9b90bb7"/>
    <xsd:import namespace="1c9a19bd-b907-49a7-9695-f54f6a240b79"/>
    <xsd:import namespace="0c302b92-b59a-446b-bb5d-23d5c6e9fb4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3:SharedWithUsers" minOccurs="0"/>
                <xsd:element ref="ns3:SharedWithDetail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4: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22d50a2-91e8-4738-97cd-d5a6a9b90b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1ec17949-6c0e-45e8-b39e-0bd40c26b03a"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c9a19bd-b907-49a7-9695-f54f6a240b79"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c302b92-b59a-446b-bb5d-23d5c6e9fb4f"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978bb0f1-19de-404f-af31-2f1f4229f3f6}" ma:internalName="TaxCatchAll" ma:showField="CatchAllData" ma:web="1c9a19bd-b907-49a7-9695-f54f6a240b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4CB3F07-681F-444C-A6D7-1EA9CB0EB632}">
  <ds:schemaRefs>
    <ds:schemaRef ds:uri="http://schemas.microsoft.com/sharepoint/v3/contenttype/forms"/>
  </ds:schemaRefs>
</ds:datastoreItem>
</file>

<file path=customXml/itemProps2.xml><?xml version="1.0" encoding="utf-8"?>
<ds:datastoreItem xmlns:ds="http://schemas.openxmlformats.org/officeDocument/2006/customXml" ds:itemID="{031AA14B-9A1A-4EB6-A364-EA762763A18F}">
  <ds:schemaRefs>
    <ds:schemaRef ds:uri="http://schemas.microsoft.com/office/2006/metadata/properties"/>
    <ds:schemaRef ds:uri="http://schemas.microsoft.com/office/infopath/2007/PartnerControls"/>
    <ds:schemaRef ds:uri="0c302b92-b59a-446b-bb5d-23d5c6e9fb4f"/>
    <ds:schemaRef ds:uri="422d50a2-91e8-4738-97cd-d5a6a9b90bb7"/>
  </ds:schemaRefs>
</ds:datastoreItem>
</file>

<file path=customXml/itemProps3.xml><?xml version="1.0" encoding="utf-8"?>
<ds:datastoreItem xmlns:ds="http://schemas.openxmlformats.org/officeDocument/2006/customXml" ds:itemID="{A7DF5EA4-DFF0-485A-A747-F6B2D569EECC}"/>
</file>

<file path=docProps/app.xml><?xml version="1.0" encoding="utf-8"?>
<Properties xmlns="http://schemas.openxmlformats.org/officeDocument/2006/extended-properties" xmlns:vt="http://schemas.openxmlformats.org/officeDocument/2006/docPropsVTypes">
  <TotalTime>19805</TotalTime>
  <Words>1088</Words>
  <Application>Microsoft Office PowerPoint</Application>
  <PresentationFormat>Widescreen</PresentationFormat>
  <Paragraphs>94</Paragraphs>
  <Slides>17</Slides>
  <Notes>13</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17</vt:i4>
      </vt:variant>
    </vt:vector>
  </HeadingPairs>
  <TitlesOfParts>
    <vt:vector size="26" baseType="lpstr">
      <vt:lpstr>Arial</vt:lpstr>
      <vt:lpstr>Calibri</vt:lpstr>
      <vt:lpstr>Helvetica Neue</vt:lpstr>
      <vt:lpstr>Nunito</vt:lpstr>
      <vt:lpstr>Nunito ExtraLight</vt:lpstr>
      <vt:lpstr>Nunito Light</vt:lpstr>
      <vt:lpstr>Poppins</vt:lpstr>
      <vt:lpstr>Office Theme</vt:lpstr>
      <vt:lpstr>1_Office Theme</vt:lpstr>
      <vt:lpstr>Operaciones con riesgos de caídas</vt:lpstr>
      <vt:lpstr>Objetivos de aprendizaje</vt:lpstr>
      <vt:lpstr>Definiciones de techado</vt:lpstr>
      <vt:lpstr>Pendiente baja frente a pendiente pronunciada</vt:lpstr>
      <vt:lpstr>Trabajos de techado en techos de pendiente baja</vt:lpstr>
      <vt:lpstr>Trabajos de techado en techos de pendiente pronunciada</vt:lpstr>
      <vt:lpstr>Parapetos</vt:lpstr>
      <vt:lpstr>Métodos de protección contra caídas en techos</vt:lpstr>
      <vt:lpstr>¡Sin protección contra caídas!</vt:lpstr>
      <vt:lpstr>Techos planos altos</vt:lpstr>
      <vt:lpstr>Barandas portátiles con peso</vt:lpstr>
      <vt:lpstr>Claraboyas 1</vt:lpstr>
      <vt:lpstr>Claraboyas 2</vt:lpstr>
      <vt:lpstr>Escotillas de techo</vt:lpstr>
      <vt:lpstr>Anclajes para cubiertas y techos 1</vt:lpstr>
      <vt:lpstr>Anclajes para cubiertas y techos 2</vt:lpstr>
      <vt:lpstr>¿Tiene preguntas?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 Hoffman</dc:creator>
  <cp:lastModifiedBy>Idea Translations</cp:lastModifiedBy>
  <cp:revision>64</cp:revision>
  <cp:lastPrinted>2020-03-03T16:06:55Z</cp:lastPrinted>
  <dcterms:created xsi:type="dcterms:W3CDTF">2019-05-30T18:50:33Z</dcterms:created>
  <dcterms:modified xsi:type="dcterms:W3CDTF">2023-06-01T19:18:32Z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0x010100EF579C8AFDA5A94EBF2BFEAA78126DEC</vt:lpwstr>
  </property>
  <property fmtid="{D5CDD505-2E9C-101B-9397-08002B2CF9AE}" pid="3" name="Order">
    <vt:r8>5195400</vt:r8>
  </property>
  <property fmtid="{D5CDD505-2E9C-101B-9397-08002B2CF9AE}" pid="4" name="MediaServiceImageTags">
    <vt:lpwstr/>
  </property>
</Properties>
</file>